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  <p:sldMasterId id="2147483745" r:id="rId5"/>
  </p:sldMasterIdLst>
  <p:notesMasterIdLst>
    <p:notesMasterId r:id="rId24"/>
  </p:notesMasterIdLst>
  <p:handoutMasterIdLst>
    <p:handoutMasterId r:id="rId25"/>
  </p:handoutMasterIdLst>
  <p:sldIdLst>
    <p:sldId id="3969" r:id="rId6"/>
    <p:sldId id="258" r:id="rId7"/>
    <p:sldId id="259" r:id="rId8"/>
    <p:sldId id="5140" r:id="rId9"/>
    <p:sldId id="5138" r:id="rId10"/>
    <p:sldId id="8388" r:id="rId11"/>
    <p:sldId id="8389" r:id="rId12"/>
    <p:sldId id="8390" r:id="rId13"/>
    <p:sldId id="8391" r:id="rId14"/>
    <p:sldId id="8398" r:id="rId15"/>
    <p:sldId id="8392" r:id="rId16"/>
    <p:sldId id="8393" r:id="rId17"/>
    <p:sldId id="8397" r:id="rId18"/>
    <p:sldId id="8395" r:id="rId19"/>
    <p:sldId id="8394" r:id="rId20"/>
    <p:sldId id="8399" r:id="rId21"/>
    <p:sldId id="8400" r:id="rId22"/>
    <p:sldId id="8401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lis Alejandro Vega Navarrete" initials="BAVN" lastIdx="1" clrIdx="0">
    <p:extLst>
      <p:ext uri="{19B8F6BF-5375-455C-9EA6-DF929625EA0E}">
        <p15:presenceInfo xmlns:p15="http://schemas.microsoft.com/office/powerpoint/2012/main" userId="S-1-5-21-2915997116-4131603029-1789207793-3554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A60"/>
    <a:srgbClr val="ECE4DE"/>
    <a:srgbClr val="FFB9C1"/>
    <a:srgbClr val="DE0000"/>
    <a:srgbClr val="FFEFEB"/>
    <a:srgbClr val="0284B6"/>
    <a:srgbClr val="FF9300"/>
    <a:srgbClr val="6FB142"/>
    <a:srgbClr val="FF03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775DBE-145C-444A-AA04-8049BDEA8A0F}" v="6" dt="2020-07-22T00:40:52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697"/>
  </p:normalViewPr>
  <p:slideViewPr>
    <p:cSldViewPr snapToGrid="0" snapToObjects="1">
      <p:cViewPr varScale="1">
        <p:scale>
          <a:sx n="110" d="100"/>
          <a:sy n="110" d="100"/>
        </p:scale>
        <p:origin x="516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14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14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Sequera Lara" userId="72143c4d-440f-4555-80d0-4845ba203d4d" providerId="ADAL" clId="{D1775DBE-145C-444A-AA04-8049BDEA8A0F}"/>
    <pc:docChg chg="custSel modSld sldOrd">
      <pc:chgData name="Antonio Sequera Lara" userId="72143c4d-440f-4555-80d0-4845ba203d4d" providerId="ADAL" clId="{D1775DBE-145C-444A-AA04-8049BDEA8A0F}" dt="2020-07-22T00:41:11.326" v="45" actId="2696"/>
      <pc:docMkLst>
        <pc:docMk/>
      </pc:docMkLst>
      <pc:sldChg chg="modSp">
        <pc:chgData name="Antonio Sequera Lara" userId="72143c4d-440f-4555-80d0-4845ba203d4d" providerId="ADAL" clId="{D1775DBE-145C-444A-AA04-8049BDEA8A0F}" dt="2020-07-22T00:38:50.450" v="1" actId="113"/>
        <pc:sldMkLst>
          <pc:docMk/>
          <pc:sldMk cId="3639112782" sldId="257"/>
        </pc:sldMkLst>
        <pc:spChg chg="mod">
          <ac:chgData name="Antonio Sequera Lara" userId="72143c4d-440f-4555-80d0-4845ba203d4d" providerId="ADAL" clId="{D1775DBE-145C-444A-AA04-8049BDEA8A0F}" dt="2020-07-22T00:38:50.450" v="1" actId="113"/>
          <ac:spMkLst>
            <pc:docMk/>
            <pc:sldMk cId="3639112782" sldId="257"/>
            <ac:spMk id="14" creationId="{00000000-0000-0000-0000-000000000000}"/>
          </ac:spMkLst>
        </pc:spChg>
      </pc:sldChg>
      <pc:sldChg chg="modSp">
        <pc:chgData name="Antonio Sequera Lara" userId="72143c4d-440f-4555-80d0-4845ba203d4d" providerId="ADAL" clId="{D1775DBE-145C-444A-AA04-8049BDEA8A0F}" dt="2020-07-22T00:40:52.387" v="14"/>
        <pc:sldMkLst>
          <pc:docMk/>
          <pc:sldMk cId="3391068582" sldId="3849"/>
        </pc:sldMkLst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3391068582" sldId="3849"/>
            <ac:spMk id="2" creationId="{4059D6CA-90B9-0544-87E8-9704A066E509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3391068582" sldId="3849"/>
            <ac:spMk id="3" creationId="{19618DBE-9DBA-D349-B76A-295A530B51BA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3391068582" sldId="3849"/>
            <ac:spMk id="5" creationId="{E9FC2040-248A-6647-93BF-DBF223D2F0EB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3391068582" sldId="3849"/>
            <ac:spMk id="6" creationId="{353DF716-6B9F-804C-B442-540845AA05E0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3391068582" sldId="3849"/>
            <ac:spMk id="7" creationId="{517B6410-C95C-2747-BDAF-567C4ADE2B12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3391068582" sldId="3849"/>
            <ac:spMk id="9" creationId="{D3AF49E0-CBDD-3149-91E0-C6F65ABAB550}"/>
          </ac:spMkLst>
        </pc:spChg>
      </pc:sldChg>
      <pc:sldChg chg="modSp ord">
        <pc:chgData name="Antonio Sequera Lara" userId="72143c4d-440f-4555-80d0-4845ba203d4d" providerId="ADAL" clId="{D1775DBE-145C-444A-AA04-8049BDEA8A0F}" dt="2020-07-22T00:39:41.338" v="7" actId="404"/>
        <pc:sldMkLst>
          <pc:docMk/>
          <pc:sldMk cId="1196576083" sldId="3892"/>
        </pc:sldMkLst>
        <pc:spChg chg="mod">
          <ac:chgData name="Antonio Sequera Lara" userId="72143c4d-440f-4555-80d0-4845ba203d4d" providerId="ADAL" clId="{D1775DBE-145C-444A-AA04-8049BDEA8A0F}" dt="2020-07-22T00:39:41.338" v="7" actId="404"/>
          <ac:spMkLst>
            <pc:docMk/>
            <pc:sldMk cId="1196576083" sldId="3892"/>
            <ac:spMk id="91" creationId="{5B17AEC7-93E3-A04B-BB1F-FFAAFA66E0F7}"/>
          </ac:spMkLst>
        </pc:spChg>
      </pc:sldChg>
      <pc:sldChg chg="addSp delSp modSp mod modClrScheme chgLayout">
        <pc:chgData name="Antonio Sequera Lara" userId="72143c4d-440f-4555-80d0-4845ba203d4d" providerId="ADAL" clId="{D1775DBE-145C-444A-AA04-8049BDEA8A0F}" dt="2020-07-22T00:40:10.724" v="11" actId="1076"/>
        <pc:sldMkLst>
          <pc:docMk/>
          <pc:sldMk cId="2506661199" sldId="3994"/>
        </pc:sldMkLst>
        <pc:spChg chg="add del mod ord">
          <ac:chgData name="Antonio Sequera Lara" userId="72143c4d-440f-4555-80d0-4845ba203d4d" providerId="ADAL" clId="{D1775DBE-145C-444A-AA04-8049BDEA8A0F}" dt="2020-07-22T00:40:04.581" v="10" actId="478"/>
          <ac:spMkLst>
            <pc:docMk/>
            <pc:sldMk cId="2506661199" sldId="3994"/>
            <ac:spMk id="2" creationId="{E5A2783B-DF8C-0441-BA2E-25AF0712EFD3}"/>
          </ac:spMkLst>
        </pc:spChg>
        <pc:spChg chg="add del mod ord">
          <ac:chgData name="Antonio Sequera Lara" userId="72143c4d-440f-4555-80d0-4845ba203d4d" providerId="ADAL" clId="{D1775DBE-145C-444A-AA04-8049BDEA8A0F}" dt="2020-07-22T00:40:02.664" v="9" actId="478"/>
          <ac:spMkLst>
            <pc:docMk/>
            <pc:sldMk cId="2506661199" sldId="3994"/>
            <ac:spMk id="3" creationId="{C57A4317-C052-AD40-8B7D-A3010D9E1B15}"/>
          </ac:spMkLst>
        </pc:spChg>
        <pc:spChg chg="mod">
          <ac:chgData name="Antonio Sequera Lara" userId="72143c4d-440f-4555-80d0-4845ba203d4d" providerId="ADAL" clId="{D1775DBE-145C-444A-AA04-8049BDEA8A0F}" dt="2020-07-22T00:40:10.724" v="11" actId="1076"/>
          <ac:spMkLst>
            <pc:docMk/>
            <pc:sldMk cId="2506661199" sldId="3994"/>
            <ac:spMk id="7" creationId="{3C059946-BD1D-364B-A638-1E493DF9F1AC}"/>
          </ac:spMkLst>
        </pc:spChg>
      </pc:sldChg>
      <pc:sldChg chg="modSp">
        <pc:chgData name="Antonio Sequera Lara" userId="72143c4d-440f-4555-80d0-4845ba203d4d" providerId="ADAL" clId="{D1775DBE-145C-444A-AA04-8049BDEA8A0F}" dt="2020-07-22T00:40:52.387" v="14"/>
        <pc:sldMkLst>
          <pc:docMk/>
          <pc:sldMk cId="2504663918" sldId="5140"/>
        </pc:sldMkLst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2504663918" sldId="5140"/>
            <ac:spMk id="2" creationId="{4059D6CA-90B9-0544-87E8-9704A066E509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2504663918" sldId="5140"/>
            <ac:spMk id="3" creationId="{3D92F677-6590-C74F-82AD-FA71118D1E97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2504663918" sldId="5140"/>
            <ac:spMk id="4" creationId="{20E0BC73-325C-C743-9026-83495347B237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2504663918" sldId="5140"/>
            <ac:spMk id="5" creationId="{E9FC2040-248A-6647-93BF-DBF223D2F0EB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2504663918" sldId="5140"/>
            <ac:spMk id="6" creationId="{353DF716-6B9F-804C-B442-540845AA05E0}"/>
          </ac:spMkLst>
        </pc:spChg>
        <pc:spChg chg="mod">
          <ac:chgData name="Antonio Sequera Lara" userId="72143c4d-440f-4555-80d0-4845ba203d4d" providerId="ADAL" clId="{D1775DBE-145C-444A-AA04-8049BDEA8A0F}" dt="2020-07-22T00:40:52.387" v="14"/>
          <ac:spMkLst>
            <pc:docMk/>
            <pc:sldMk cId="2504663918" sldId="5140"/>
            <ac:spMk id="7" creationId="{517B6410-C95C-2747-BDAF-567C4ADE2B12}"/>
          </ac:spMkLst>
        </pc:spChg>
      </pc:sldChg>
      <pc:sldChg chg="modSp">
        <pc:chgData name="Antonio Sequera Lara" userId="72143c4d-440f-4555-80d0-4845ba203d4d" providerId="ADAL" clId="{D1775DBE-145C-444A-AA04-8049BDEA8A0F}" dt="2020-07-22T00:38:58.933" v="2" actId="113"/>
        <pc:sldMkLst>
          <pc:docMk/>
          <pc:sldMk cId="1048842381" sldId="8300"/>
        </pc:sldMkLst>
        <pc:spChg chg="mod">
          <ac:chgData name="Antonio Sequera Lara" userId="72143c4d-440f-4555-80d0-4845ba203d4d" providerId="ADAL" clId="{D1775DBE-145C-444A-AA04-8049BDEA8A0F}" dt="2020-07-22T00:38:58.933" v="2" actId="113"/>
          <ac:spMkLst>
            <pc:docMk/>
            <pc:sldMk cId="1048842381" sldId="8300"/>
            <ac:spMk id="16" creationId="{00000000-0000-0000-0000-000000000000}"/>
          </ac:spMkLst>
        </pc:spChg>
      </pc:sldChg>
      <pc:sldMasterChg chg="delSldLayout">
        <pc:chgData name="Antonio Sequera Lara" userId="72143c4d-440f-4555-80d0-4845ba203d4d" providerId="ADAL" clId="{D1775DBE-145C-444A-AA04-8049BDEA8A0F}" dt="2020-07-22T00:40:40.989" v="12" actId="2696"/>
        <pc:sldMasterMkLst>
          <pc:docMk/>
          <pc:sldMasterMk cId="3443150392" sldId="2147483709"/>
        </pc:sldMasterMkLst>
        <pc:sldLayoutChg chg="del">
          <pc:chgData name="Antonio Sequera Lara" userId="72143c4d-440f-4555-80d0-4845ba203d4d" providerId="ADAL" clId="{D1775DBE-145C-444A-AA04-8049BDEA8A0F}" dt="2020-07-22T00:40:40.989" v="12" actId="2696"/>
          <pc:sldLayoutMkLst>
            <pc:docMk/>
            <pc:sldMasterMk cId="3443150392" sldId="2147483709"/>
            <pc:sldLayoutMk cId="894779661" sldId="2147483797"/>
          </pc:sldLayoutMkLst>
        </pc:sldLayoutChg>
      </pc:sldMasterChg>
      <pc:sldMasterChg chg="delSldLayout">
        <pc:chgData name="Antonio Sequera Lara" userId="72143c4d-440f-4555-80d0-4845ba203d4d" providerId="ADAL" clId="{D1775DBE-145C-444A-AA04-8049BDEA8A0F}" dt="2020-07-22T00:41:11.326" v="45" actId="2696"/>
        <pc:sldMasterMkLst>
          <pc:docMk/>
          <pc:sldMasterMk cId="3125793560" sldId="2147483745"/>
        </pc:sldMasterMkLst>
        <pc:sldLayoutChg chg="del">
          <pc:chgData name="Antonio Sequera Lara" userId="72143c4d-440f-4555-80d0-4845ba203d4d" providerId="ADAL" clId="{D1775DBE-145C-444A-AA04-8049BDEA8A0F}" dt="2020-07-22T00:40:55.321" v="15" actId="2696"/>
          <pc:sldLayoutMkLst>
            <pc:docMk/>
            <pc:sldMasterMk cId="3125793560" sldId="2147483745"/>
            <pc:sldLayoutMk cId="4221973535" sldId="2147483747"/>
          </pc:sldLayoutMkLst>
        </pc:sldLayoutChg>
        <pc:sldLayoutChg chg="del">
          <pc:chgData name="Antonio Sequera Lara" userId="72143c4d-440f-4555-80d0-4845ba203d4d" providerId="ADAL" clId="{D1775DBE-145C-444A-AA04-8049BDEA8A0F}" dt="2020-07-22T00:40:58.406" v="16" actId="2696"/>
          <pc:sldLayoutMkLst>
            <pc:docMk/>
            <pc:sldMasterMk cId="3125793560" sldId="2147483745"/>
            <pc:sldLayoutMk cId="301587077" sldId="2147483756"/>
          </pc:sldLayoutMkLst>
        </pc:sldLayoutChg>
        <pc:sldLayoutChg chg="del">
          <pc:chgData name="Antonio Sequera Lara" userId="72143c4d-440f-4555-80d0-4845ba203d4d" providerId="ADAL" clId="{D1775DBE-145C-444A-AA04-8049BDEA8A0F}" dt="2020-07-22T00:40:59.110" v="17" actId="2696"/>
          <pc:sldLayoutMkLst>
            <pc:docMk/>
            <pc:sldMasterMk cId="3125793560" sldId="2147483745"/>
            <pc:sldLayoutMk cId="748154458" sldId="2147483757"/>
          </pc:sldLayoutMkLst>
        </pc:sldLayoutChg>
        <pc:sldLayoutChg chg="del">
          <pc:chgData name="Antonio Sequera Lara" userId="72143c4d-440f-4555-80d0-4845ba203d4d" providerId="ADAL" clId="{D1775DBE-145C-444A-AA04-8049BDEA8A0F}" dt="2020-07-22T00:40:59.692" v="18" actId="2696"/>
          <pc:sldLayoutMkLst>
            <pc:docMk/>
            <pc:sldMasterMk cId="3125793560" sldId="2147483745"/>
            <pc:sldLayoutMk cId="432061512" sldId="2147483758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0.192" v="19" actId="2696"/>
          <pc:sldLayoutMkLst>
            <pc:docMk/>
            <pc:sldMasterMk cId="3125793560" sldId="2147483745"/>
            <pc:sldLayoutMk cId="3012714748" sldId="2147483759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0.598" v="20" actId="2696"/>
          <pc:sldLayoutMkLst>
            <pc:docMk/>
            <pc:sldMasterMk cId="3125793560" sldId="2147483745"/>
            <pc:sldLayoutMk cId="842243108" sldId="2147483760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0.819" v="21" actId="2696"/>
          <pc:sldLayoutMkLst>
            <pc:docMk/>
            <pc:sldMasterMk cId="3125793560" sldId="2147483745"/>
            <pc:sldLayoutMk cId="3279925424" sldId="2147483761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1.086" v="22" actId="2696"/>
          <pc:sldLayoutMkLst>
            <pc:docMk/>
            <pc:sldMasterMk cId="3125793560" sldId="2147483745"/>
            <pc:sldLayoutMk cId="2827307499" sldId="2147483762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1.268" v="23" actId="2696"/>
          <pc:sldLayoutMkLst>
            <pc:docMk/>
            <pc:sldMasterMk cId="3125793560" sldId="2147483745"/>
            <pc:sldLayoutMk cId="2210596258" sldId="2147483763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1.487" v="24" actId="2696"/>
          <pc:sldLayoutMkLst>
            <pc:docMk/>
            <pc:sldMasterMk cId="3125793560" sldId="2147483745"/>
            <pc:sldLayoutMk cId="468660221" sldId="2147483764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1.574" v="25" actId="2696"/>
          <pc:sldLayoutMkLst>
            <pc:docMk/>
            <pc:sldMasterMk cId="3125793560" sldId="2147483745"/>
            <pc:sldLayoutMk cId="2492211442" sldId="2147483765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1.766" v="26" actId="2696"/>
          <pc:sldLayoutMkLst>
            <pc:docMk/>
            <pc:sldMasterMk cId="3125793560" sldId="2147483745"/>
            <pc:sldLayoutMk cId="3075521408" sldId="2147483766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1.787" v="27" actId="2696"/>
          <pc:sldLayoutMkLst>
            <pc:docMk/>
            <pc:sldMasterMk cId="3125793560" sldId="2147483745"/>
            <pc:sldLayoutMk cId="1136901775" sldId="2147483767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012" v="28" actId="2696"/>
          <pc:sldLayoutMkLst>
            <pc:docMk/>
            <pc:sldMasterMk cId="3125793560" sldId="2147483745"/>
            <pc:sldLayoutMk cId="228005703" sldId="2147483768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198" v="29" actId="2696"/>
          <pc:sldLayoutMkLst>
            <pc:docMk/>
            <pc:sldMasterMk cId="3125793560" sldId="2147483745"/>
            <pc:sldLayoutMk cId="2627379318" sldId="2147483769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426" v="30" actId="2696"/>
          <pc:sldLayoutMkLst>
            <pc:docMk/>
            <pc:sldMasterMk cId="3125793560" sldId="2147483745"/>
            <pc:sldLayoutMk cId="1820372392" sldId="2147483770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446" v="31" actId="2696"/>
          <pc:sldLayoutMkLst>
            <pc:docMk/>
            <pc:sldMasterMk cId="3125793560" sldId="2147483745"/>
            <pc:sldLayoutMk cId="2203269411" sldId="2147483771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629" v="32" actId="2696"/>
          <pc:sldLayoutMkLst>
            <pc:docMk/>
            <pc:sldMasterMk cId="3125793560" sldId="2147483745"/>
            <pc:sldLayoutMk cId="2223027229" sldId="2147483772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895" v="33" actId="2696"/>
          <pc:sldLayoutMkLst>
            <pc:docMk/>
            <pc:sldMasterMk cId="3125793560" sldId="2147483745"/>
            <pc:sldLayoutMk cId="989576701" sldId="2147483773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2.911" v="34" actId="2696"/>
          <pc:sldLayoutMkLst>
            <pc:docMk/>
            <pc:sldMasterMk cId="3125793560" sldId="2147483745"/>
            <pc:sldLayoutMk cId="3054607818" sldId="2147483774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3.058" v="35" actId="2696"/>
          <pc:sldLayoutMkLst>
            <pc:docMk/>
            <pc:sldMasterMk cId="3125793560" sldId="2147483745"/>
            <pc:sldLayoutMk cId="3535161874" sldId="2147483775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3.241" v="36" actId="2696"/>
          <pc:sldLayoutMkLst>
            <pc:docMk/>
            <pc:sldMasterMk cId="3125793560" sldId="2147483745"/>
            <pc:sldLayoutMk cId="928972532" sldId="2147483776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3.422" v="37" actId="2696"/>
          <pc:sldLayoutMkLst>
            <pc:docMk/>
            <pc:sldMasterMk cId="3125793560" sldId="2147483745"/>
            <pc:sldLayoutMk cId="2678436402" sldId="2147483777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3.609" v="38" actId="2696"/>
          <pc:sldLayoutMkLst>
            <pc:docMk/>
            <pc:sldMasterMk cId="3125793560" sldId="2147483745"/>
            <pc:sldLayoutMk cId="2677670174" sldId="2147483778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3.792" v="39" actId="2696"/>
          <pc:sldLayoutMkLst>
            <pc:docMk/>
            <pc:sldMasterMk cId="3125793560" sldId="2147483745"/>
            <pc:sldLayoutMk cId="1240607776" sldId="2147483779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6.377" v="40" actId="2696"/>
          <pc:sldLayoutMkLst>
            <pc:docMk/>
            <pc:sldMasterMk cId="3125793560" sldId="2147483745"/>
            <pc:sldLayoutMk cId="2854078453" sldId="2147483781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7.999" v="42" actId="2696"/>
          <pc:sldLayoutMkLst>
            <pc:docMk/>
            <pc:sldMasterMk cId="3125793560" sldId="2147483745"/>
            <pc:sldLayoutMk cId="244665595" sldId="2147483782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6.925" v="41" actId="2696"/>
          <pc:sldLayoutMkLst>
            <pc:docMk/>
            <pc:sldMasterMk cId="3125793560" sldId="2147483745"/>
            <pc:sldLayoutMk cId="3686968338" sldId="2147483783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9.390" v="43" actId="2696"/>
          <pc:sldLayoutMkLst>
            <pc:docMk/>
            <pc:sldMasterMk cId="3125793560" sldId="2147483745"/>
            <pc:sldLayoutMk cId="2901179375" sldId="2147483785"/>
          </pc:sldLayoutMkLst>
        </pc:sldLayoutChg>
        <pc:sldLayoutChg chg="del">
          <pc:chgData name="Antonio Sequera Lara" userId="72143c4d-440f-4555-80d0-4845ba203d4d" providerId="ADAL" clId="{D1775DBE-145C-444A-AA04-8049BDEA8A0F}" dt="2020-07-22T00:41:11.326" v="45" actId="2696"/>
          <pc:sldLayoutMkLst>
            <pc:docMk/>
            <pc:sldMasterMk cId="3125793560" sldId="2147483745"/>
            <pc:sldLayoutMk cId="2143448934" sldId="2147483786"/>
          </pc:sldLayoutMkLst>
        </pc:sldLayoutChg>
        <pc:sldLayoutChg chg="del">
          <pc:chgData name="Antonio Sequera Lara" userId="72143c4d-440f-4555-80d0-4845ba203d4d" providerId="ADAL" clId="{D1775DBE-145C-444A-AA04-8049BDEA8A0F}" dt="2020-07-22T00:41:09.956" v="44" actId="2696"/>
          <pc:sldLayoutMkLst>
            <pc:docMk/>
            <pc:sldMasterMk cId="3125793560" sldId="2147483745"/>
            <pc:sldLayoutMk cId="1318139523" sldId="2147483787"/>
          </pc:sldLayoutMkLst>
        </pc:sldLayoutChg>
      </pc:sldMasterChg>
    </pc:docChg>
  </pc:docChgLst>
  <pc:docChgLst>
    <pc:chgData name="Antonio Sequera Lara" userId="72143c4d-440f-4555-80d0-4845ba203d4d" providerId="ADAL" clId="{5276AF0E-99F5-B244-9324-D5ED2BECF33E}"/>
    <pc:docChg chg="custSel addSld delSld modSld sldOrd">
      <pc:chgData name="Antonio Sequera Lara" userId="72143c4d-440f-4555-80d0-4845ba203d4d" providerId="ADAL" clId="{5276AF0E-99F5-B244-9324-D5ED2BECF33E}" dt="2020-07-17T15:44:35.843" v="848"/>
      <pc:docMkLst>
        <pc:docMk/>
      </pc:docMkLst>
      <pc:sldChg chg="delSp modSp">
        <pc:chgData name="Antonio Sequera Lara" userId="72143c4d-440f-4555-80d0-4845ba203d4d" providerId="ADAL" clId="{5276AF0E-99F5-B244-9324-D5ED2BECF33E}" dt="2020-07-16T19:31:59.574" v="565" actId="14100"/>
        <pc:sldMkLst>
          <pc:docMk/>
          <pc:sldMk cId="1246845235" sldId="2402"/>
        </pc:sldMkLst>
        <pc:spChg chg="mod topLvl">
          <ac:chgData name="Antonio Sequera Lara" userId="72143c4d-440f-4555-80d0-4845ba203d4d" providerId="ADAL" clId="{5276AF0E-99F5-B244-9324-D5ED2BECF33E}" dt="2020-07-16T16:09:50.344" v="150" actId="165"/>
          <ac:spMkLst>
            <pc:docMk/>
            <pc:sldMk cId="1246845235" sldId="2402"/>
            <ac:spMk id="61" creationId="{86CD0E11-8D33-3746-AE09-2E9D6A64C942}"/>
          </ac:spMkLst>
        </pc:spChg>
        <pc:spChg chg="mod topLvl">
          <ac:chgData name="Antonio Sequera Lara" userId="72143c4d-440f-4555-80d0-4845ba203d4d" providerId="ADAL" clId="{5276AF0E-99F5-B244-9324-D5ED2BECF33E}" dt="2020-07-16T19:31:59.574" v="565" actId="14100"/>
          <ac:spMkLst>
            <pc:docMk/>
            <pc:sldMk cId="1246845235" sldId="2402"/>
            <ac:spMk id="63" creationId="{3B9DF6CA-E238-AF41-B91F-259EAF569002}"/>
          </ac:spMkLst>
        </pc:spChg>
        <pc:spChg chg="mod">
          <ac:chgData name="Antonio Sequera Lara" userId="72143c4d-440f-4555-80d0-4845ba203d4d" providerId="ADAL" clId="{5276AF0E-99F5-B244-9324-D5ED2BECF33E}" dt="2020-07-16T16:19:51.613" v="202" actId="1076"/>
          <ac:spMkLst>
            <pc:docMk/>
            <pc:sldMk cId="1246845235" sldId="2402"/>
            <ac:spMk id="68" creationId="{E1246045-CF27-2B4B-84AE-17093AC2A1EE}"/>
          </ac:spMkLst>
        </pc:spChg>
        <pc:spChg chg="mod topLvl">
          <ac:chgData name="Antonio Sequera Lara" userId="72143c4d-440f-4555-80d0-4845ba203d4d" providerId="ADAL" clId="{5276AF0E-99F5-B244-9324-D5ED2BECF33E}" dt="2020-07-16T16:19:46.303" v="201" actId="20577"/>
          <ac:spMkLst>
            <pc:docMk/>
            <pc:sldMk cId="1246845235" sldId="2402"/>
            <ac:spMk id="75" creationId="{8E94E765-DBE3-1A43-B11D-30BA1EB0DCC3}"/>
          </ac:spMkLst>
        </pc:spChg>
        <pc:grpChg chg="del">
          <ac:chgData name="Antonio Sequera Lara" userId="72143c4d-440f-4555-80d0-4845ba203d4d" providerId="ADAL" clId="{5276AF0E-99F5-B244-9324-D5ED2BECF33E}" dt="2020-07-16T16:09:50.344" v="150" actId="165"/>
          <ac:grpSpMkLst>
            <pc:docMk/>
            <pc:sldMk cId="1246845235" sldId="2402"/>
            <ac:grpSpMk id="8" creationId="{4B969B46-4FDC-1546-9F3E-77C772E8AC27}"/>
          </ac:grpSpMkLst>
        </pc:grpChg>
      </pc:sldChg>
      <pc:sldChg chg="modTransition">
        <pc:chgData name="Antonio Sequera Lara" userId="72143c4d-440f-4555-80d0-4845ba203d4d" providerId="ADAL" clId="{5276AF0E-99F5-B244-9324-D5ED2BECF33E}" dt="2020-07-16T16:20:26.502" v="205"/>
        <pc:sldMkLst>
          <pc:docMk/>
          <pc:sldMk cId="237790568" sldId="3934"/>
        </pc:sldMkLst>
      </pc:sldChg>
      <pc:sldChg chg="modTransition">
        <pc:chgData name="Antonio Sequera Lara" userId="72143c4d-440f-4555-80d0-4845ba203d4d" providerId="ADAL" clId="{5276AF0E-99F5-B244-9324-D5ED2BECF33E}" dt="2020-07-16T20:01:24.686" v="598"/>
        <pc:sldMkLst>
          <pc:docMk/>
          <pc:sldMk cId="3325873042" sldId="3969"/>
        </pc:sldMkLst>
      </pc:sldChg>
      <pc:sldChg chg="modSp">
        <pc:chgData name="Antonio Sequera Lara" userId="72143c4d-440f-4555-80d0-4845ba203d4d" providerId="ADAL" clId="{5276AF0E-99F5-B244-9324-D5ED2BECF33E}" dt="2020-07-16T16:31:55.875" v="254" actId="12385"/>
        <pc:sldMkLst>
          <pc:docMk/>
          <pc:sldMk cId="1102965804" sldId="5139"/>
        </pc:sldMkLst>
        <pc:graphicFrameChg chg="mod">
          <ac:chgData name="Antonio Sequera Lara" userId="72143c4d-440f-4555-80d0-4845ba203d4d" providerId="ADAL" clId="{5276AF0E-99F5-B244-9324-D5ED2BECF33E}" dt="2020-07-16T16:31:55.875" v="254" actId="12385"/>
          <ac:graphicFrameMkLst>
            <pc:docMk/>
            <pc:sldMk cId="1102965804" sldId="5139"/>
            <ac:graphicFrameMk id="13" creationId="{7A1CDD47-F2C9-4642-B7AF-1A9D78960360}"/>
          </ac:graphicFrameMkLst>
        </pc:graphicFrameChg>
      </pc:sldChg>
      <pc:sldChg chg="modSp">
        <pc:chgData name="Antonio Sequera Lara" userId="72143c4d-440f-4555-80d0-4845ba203d4d" providerId="ADAL" clId="{5276AF0E-99F5-B244-9324-D5ED2BECF33E}" dt="2020-07-16T15:54:45.316" v="27" actId="20577"/>
        <pc:sldMkLst>
          <pc:docMk/>
          <pc:sldMk cId="267341977" sldId="5147"/>
        </pc:sldMkLst>
        <pc:spChg chg="mod">
          <ac:chgData name="Antonio Sequera Lara" userId="72143c4d-440f-4555-80d0-4845ba203d4d" providerId="ADAL" clId="{5276AF0E-99F5-B244-9324-D5ED2BECF33E}" dt="2020-07-16T15:54:45.316" v="27" actId="20577"/>
          <ac:spMkLst>
            <pc:docMk/>
            <pc:sldMk cId="267341977" sldId="5147"/>
            <ac:spMk id="2" creationId="{755387C8-A2E5-FD45-9CC3-1BE8CFE10922}"/>
          </ac:spMkLst>
        </pc:spChg>
      </pc:sldChg>
      <pc:sldChg chg="del">
        <pc:chgData name="Antonio Sequera Lara" userId="72143c4d-440f-4555-80d0-4845ba203d4d" providerId="ADAL" clId="{5276AF0E-99F5-B244-9324-D5ED2BECF33E}" dt="2020-07-17T14:05:26.023" v="837" actId="2696"/>
        <pc:sldMkLst>
          <pc:docMk/>
          <pc:sldMk cId="2149745569" sldId="5148"/>
        </pc:sldMkLst>
      </pc:sldChg>
      <pc:sldChg chg="del">
        <pc:chgData name="Antonio Sequera Lara" userId="72143c4d-440f-4555-80d0-4845ba203d4d" providerId="ADAL" clId="{5276AF0E-99F5-B244-9324-D5ED2BECF33E}" dt="2020-07-13T13:40:42.458" v="0" actId="2696"/>
        <pc:sldMkLst>
          <pc:docMk/>
          <pc:sldMk cId="3171661974" sldId="8287"/>
        </pc:sldMkLst>
      </pc:sldChg>
      <pc:sldChg chg="addSp delSp modSp">
        <pc:chgData name="Antonio Sequera Lara" userId="72143c4d-440f-4555-80d0-4845ba203d4d" providerId="ADAL" clId="{5276AF0E-99F5-B244-9324-D5ED2BECF33E}" dt="2020-07-16T16:01:16.587" v="133" actId="478"/>
        <pc:sldMkLst>
          <pc:docMk/>
          <pc:sldMk cId="1502063718" sldId="8306"/>
        </pc:sldMkLst>
        <pc:spChg chg="add mod">
          <ac:chgData name="Antonio Sequera Lara" userId="72143c4d-440f-4555-80d0-4845ba203d4d" providerId="ADAL" clId="{5276AF0E-99F5-B244-9324-D5ED2BECF33E}" dt="2020-07-16T16:00:20.733" v="86" actId="1076"/>
          <ac:spMkLst>
            <pc:docMk/>
            <pc:sldMk cId="1502063718" sldId="8306"/>
            <ac:spMk id="41" creationId="{9E5E98FD-DBAB-1541-9839-6335913849C4}"/>
          </ac:spMkLst>
        </pc:spChg>
        <pc:spChg chg="add del mod">
          <ac:chgData name="Antonio Sequera Lara" userId="72143c4d-440f-4555-80d0-4845ba203d4d" providerId="ADAL" clId="{5276AF0E-99F5-B244-9324-D5ED2BECF33E}" dt="2020-07-16T16:00:43.838" v="98" actId="478"/>
          <ac:spMkLst>
            <pc:docMk/>
            <pc:sldMk cId="1502063718" sldId="8306"/>
            <ac:spMk id="42" creationId="{5C072FA6-9AAD-2142-9C80-5EDF4CFE44C8}"/>
          </ac:spMkLst>
        </pc:spChg>
        <pc:spChg chg="add mod">
          <ac:chgData name="Antonio Sequera Lara" userId="72143c4d-440f-4555-80d0-4845ba203d4d" providerId="ADAL" clId="{5276AF0E-99F5-B244-9324-D5ED2BECF33E}" dt="2020-07-16T16:01:01.149" v="131" actId="20577"/>
          <ac:spMkLst>
            <pc:docMk/>
            <pc:sldMk cId="1502063718" sldId="8306"/>
            <ac:spMk id="43" creationId="{44AD63E8-A16E-4644-98D8-C981BDC33628}"/>
          </ac:spMkLst>
        </pc:spChg>
        <pc:spChg chg="add del mod">
          <ac:chgData name="Antonio Sequera Lara" userId="72143c4d-440f-4555-80d0-4845ba203d4d" providerId="ADAL" clId="{5276AF0E-99F5-B244-9324-D5ED2BECF33E}" dt="2020-07-16T16:00:46.024" v="99" actId="478"/>
          <ac:spMkLst>
            <pc:docMk/>
            <pc:sldMk cId="1502063718" sldId="8306"/>
            <ac:spMk id="44" creationId="{D969E554-6C65-BC4D-BC75-D56F9A332D0A}"/>
          </ac:spMkLst>
        </pc:spChg>
        <pc:spChg chg="del mod">
          <ac:chgData name="Antonio Sequera Lara" userId="72143c4d-440f-4555-80d0-4845ba203d4d" providerId="ADAL" clId="{5276AF0E-99F5-B244-9324-D5ED2BECF33E}" dt="2020-07-16T16:01:16.587" v="133" actId="478"/>
          <ac:spMkLst>
            <pc:docMk/>
            <pc:sldMk cId="1502063718" sldId="8306"/>
            <ac:spMk id="46" creationId="{C3D84DF6-9BB3-F246-A543-6BD881785B34}"/>
          </ac:spMkLst>
        </pc:spChg>
        <pc:spChg chg="add mod">
          <ac:chgData name="Antonio Sequera Lara" userId="72143c4d-440f-4555-80d0-4845ba203d4d" providerId="ADAL" clId="{5276AF0E-99F5-B244-9324-D5ED2BECF33E}" dt="2020-07-16T16:00:35.192" v="96" actId="20577"/>
          <ac:spMkLst>
            <pc:docMk/>
            <pc:sldMk cId="1502063718" sldId="8306"/>
            <ac:spMk id="50" creationId="{E8A7F975-D05B-7F40-814C-54AFB389F09A}"/>
          </ac:spMkLst>
        </pc:spChg>
        <pc:spChg chg="mod">
          <ac:chgData name="Antonio Sequera Lara" userId="72143c4d-440f-4555-80d0-4845ba203d4d" providerId="ADAL" clId="{5276AF0E-99F5-B244-9324-D5ED2BECF33E}" dt="2020-07-16T16:00:01.708" v="83" actId="1076"/>
          <ac:spMkLst>
            <pc:docMk/>
            <pc:sldMk cId="1502063718" sldId="8306"/>
            <ac:spMk id="51" creationId="{B49B3C92-DA5C-754E-8467-165A0CED1070}"/>
          </ac:spMkLst>
        </pc:spChg>
        <pc:spChg chg="mod">
          <ac:chgData name="Antonio Sequera Lara" userId="72143c4d-440f-4555-80d0-4845ba203d4d" providerId="ADAL" clId="{5276AF0E-99F5-B244-9324-D5ED2BECF33E}" dt="2020-07-16T16:00:01.708" v="83" actId="1076"/>
          <ac:spMkLst>
            <pc:docMk/>
            <pc:sldMk cId="1502063718" sldId="8306"/>
            <ac:spMk id="52" creationId="{9F5EA3FF-CDAC-3248-B2CE-B3B8248CD4CD}"/>
          </ac:spMkLst>
        </pc:spChg>
        <pc:spChg chg="mod">
          <ac:chgData name="Antonio Sequera Lara" userId="72143c4d-440f-4555-80d0-4845ba203d4d" providerId="ADAL" clId="{5276AF0E-99F5-B244-9324-D5ED2BECF33E}" dt="2020-07-16T16:00:01.708" v="83" actId="1076"/>
          <ac:spMkLst>
            <pc:docMk/>
            <pc:sldMk cId="1502063718" sldId="8306"/>
            <ac:spMk id="56" creationId="{91890724-26CB-4647-86FC-B10B48147C57}"/>
          </ac:spMkLst>
        </pc:spChg>
        <pc:spChg chg="mod">
          <ac:chgData name="Antonio Sequera Lara" userId="72143c4d-440f-4555-80d0-4845ba203d4d" providerId="ADAL" clId="{5276AF0E-99F5-B244-9324-D5ED2BECF33E}" dt="2020-07-16T15:59:46.795" v="80" actId="14100"/>
          <ac:spMkLst>
            <pc:docMk/>
            <pc:sldMk cId="1502063718" sldId="8306"/>
            <ac:spMk id="223" creationId="{8C1C6C00-B49D-40AD-BE16-A00C0A6789EB}"/>
          </ac:spMkLst>
        </pc:spChg>
        <pc:spChg chg="mod">
          <ac:chgData name="Antonio Sequera Lara" userId="72143c4d-440f-4555-80d0-4845ba203d4d" providerId="ADAL" clId="{5276AF0E-99F5-B244-9324-D5ED2BECF33E}" dt="2020-07-16T15:59:50.526" v="81" actId="1076"/>
          <ac:spMkLst>
            <pc:docMk/>
            <pc:sldMk cId="1502063718" sldId="8306"/>
            <ac:spMk id="224" creationId="{692DC575-D5C6-4BC7-BCA3-595A92B39ECE}"/>
          </ac:spMkLst>
        </pc:spChg>
        <pc:spChg chg="mod">
          <ac:chgData name="Antonio Sequera Lara" userId="72143c4d-440f-4555-80d0-4845ba203d4d" providerId="ADAL" clId="{5276AF0E-99F5-B244-9324-D5ED2BECF33E}" dt="2020-07-16T16:00:01.708" v="83" actId="1076"/>
          <ac:spMkLst>
            <pc:docMk/>
            <pc:sldMk cId="1502063718" sldId="8306"/>
            <ac:spMk id="227" creationId="{9EAB9B2A-F16B-4063-A8EE-72E52D995151}"/>
          </ac:spMkLst>
        </pc:spChg>
        <pc:picChg chg="add del mod">
          <ac:chgData name="Antonio Sequera Lara" userId="72143c4d-440f-4555-80d0-4845ba203d4d" providerId="ADAL" clId="{5276AF0E-99F5-B244-9324-D5ED2BECF33E}" dt="2020-07-16T16:00:43.838" v="98" actId="478"/>
          <ac:picMkLst>
            <pc:docMk/>
            <pc:sldMk cId="1502063718" sldId="8306"/>
            <ac:picMk id="45" creationId="{CF1EFFF8-5376-314F-80B7-ECFC07800A69}"/>
          </ac:picMkLst>
        </pc:picChg>
        <pc:picChg chg="add del mod">
          <ac:chgData name="Antonio Sequera Lara" userId="72143c4d-440f-4555-80d0-4845ba203d4d" providerId="ADAL" clId="{5276AF0E-99F5-B244-9324-D5ED2BECF33E}" dt="2020-07-16T16:00:46.024" v="99" actId="478"/>
          <ac:picMkLst>
            <pc:docMk/>
            <pc:sldMk cId="1502063718" sldId="8306"/>
            <ac:picMk id="47" creationId="{F9D2BD32-D67C-6245-A2F8-DA42703811A9}"/>
          </ac:picMkLst>
        </pc:picChg>
        <pc:picChg chg="add del mod">
          <ac:chgData name="Antonio Sequera Lara" userId="72143c4d-440f-4555-80d0-4845ba203d4d" providerId="ADAL" clId="{5276AF0E-99F5-B244-9324-D5ED2BECF33E}" dt="2020-07-16T16:01:16.587" v="133" actId="478"/>
          <ac:picMkLst>
            <pc:docMk/>
            <pc:sldMk cId="1502063718" sldId="8306"/>
            <ac:picMk id="48" creationId="{6ABF3063-B017-9B41-AC34-B8B80C3CDF18}"/>
          </ac:picMkLst>
        </pc:picChg>
        <pc:picChg chg="mod">
          <ac:chgData name="Antonio Sequera Lara" userId="72143c4d-440f-4555-80d0-4845ba203d4d" providerId="ADAL" clId="{5276AF0E-99F5-B244-9324-D5ED2BECF33E}" dt="2020-07-16T16:01:13.085" v="132"/>
          <ac:picMkLst>
            <pc:docMk/>
            <pc:sldMk cId="1502063718" sldId="8306"/>
            <ac:picMk id="49" creationId="{16566378-D696-BD4A-911F-E33C494684A4}"/>
          </ac:picMkLst>
        </pc:picChg>
        <pc:picChg chg="mod">
          <ac:chgData name="Antonio Sequera Lara" userId="72143c4d-440f-4555-80d0-4845ba203d4d" providerId="ADAL" clId="{5276AF0E-99F5-B244-9324-D5ED2BECF33E}" dt="2020-07-16T16:00:01.708" v="83" actId="1076"/>
          <ac:picMkLst>
            <pc:docMk/>
            <pc:sldMk cId="1502063718" sldId="8306"/>
            <ac:picMk id="53" creationId="{D38FC76E-4FDA-DD42-9199-37B8505C363C}"/>
          </ac:picMkLst>
        </pc:picChg>
        <pc:picChg chg="mod">
          <ac:chgData name="Antonio Sequera Lara" userId="72143c4d-440f-4555-80d0-4845ba203d4d" providerId="ADAL" clId="{5276AF0E-99F5-B244-9324-D5ED2BECF33E}" dt="2020-07-16T16:00:01.708" v="83" actId="1076"/>
          <ac:picMkLst>
            <pc:docMk/>
            <pc:sldMk cId="1502063718" sldId="8306"/>
            <ac:picMk id="57" creationId="{CF6DD224-82CC-D045-AB53-1DF9FAB78C66}"/>
          </ac:picMkLst>
        </pc:picChg>
        <pc:picChg chg="mod">
          <ac:chgData name="Antonio Sequera Lara" userId="72143c4d-440f-4555-80d0-4845ba203d4d" providerId="ADAL" clId="{5276AF0E-99F5-B244-9324-D5ED2BECF33E}" dt="2020-07-16T16:00:01.708" v="83" actId="1076"/>
          <ac:picMkLst>
            <pc:docMk/>
            <pc:sldMk cId="1502063718" sldId="8306"/>
            <ac:picMk id="62" creationId="{74D3700E-03DD-5E40-86CA-7DEC509D9889}"/>
          </ac:picMkLst>
        </pc:picChg>
        <pc:picChg chg="mod">
          <ac:chgData name="Antonio Sequera Lara" userId="72143c4d-440f-4555-80d0-4845ba203d4d" providerId="ADAL" clId="{5276AF0E-99F5-B244-9324-D5ED2BECF33E}" dt="2020-07-16T16:00:01.708" v="83" actId="1076"/>
          <ac:picMkLst>
            <pc:docMk/>
            <pc:sldMk cId="1502063718" sldId="8306"/>
            <ac:picMk id="246" creationId="{578638BC-2BB1-4028-878A-6A4F823E6044}"/>
          </ac:picMkLst>
        </pc:picChg>
      </pc:sldChg>
      <pc:sldChg chg="addSp delSp modSp">
        <pc:chgData name="Antonio Sequera Lara" userId="72143c4d-440f-4555-80d0-4845ba203d4d" providerId="ADAL" clId="{5276AF0E-99F5-B244-9324-D5ED2BECF33E}" dt="2020-07-16T16:27:26.923" v="230" actId="20577"/>
        <pc:sldMkLst>
          <pc:docMk/>
          <pc:sldMk cId="1027869491" sldId="8327"/>
        </pc:sldMkLst>
        <pc:spChg chg="mod">
          <ac:chgData name="Antonio Sequera Lara" userId="72143c4d-440f-4555-80d0-4845ba203d4d" providerId="ADAL" clId="{5276AF0E-99F5-B244-9324-D5ED2BECF33E}" dt="2020-07-16T16:27:26.923" v="230" actId="20577"/>
          <ac:spMkLst>
            <pc:docMk/>
            <pc:sldMk cId="1027869491" sldId="8327"/>
            <ac:spMk id="8" creationId="{B754773F-48E9-634C-9F45-10CB41306CB4}"/>
          </ac:spMkLst>
        </pc:spChg>
        <pc:graphicFrameChg chg="add del mod modGraphic">
          <ac:chgData name="Antonio Sequera Lara" userId="72143c4d-440f-4555-80d0-4845ba203d4d" providerId="ADAL" clId="{5276AF0E-99F5-B244-9324-D5ED2BECF33E}" dt="2020-07-16T16:27:04.379" v="229" actId="478"/>
          <ac:graphicFrameMkLst>
            <pc:docMk/>
            <pc:sldMk cId="1027869491" sldId="8327"/>
            <ac:graphicFrameMk id="2" creationId="{5057A9F5-207F-424A-88DA-38510E3A3AC7}"/>
          </ac:graphicFrameMkLst>
        </pc:graphicFrameChg>
        <pc:graphicFrameChg chg="mod modGraphic">
          <ac:chgData name="Antonio Sequera Lara" userId="72143c4d-440f-4555-80d0-4845ba203d4d" providerId="ADAL" clId="{5276AF0E-99F5-B244-9324-D5ED2BECF33E}" dt="2020-07-16T16:27:01.948" v="228"/>
          <ac:graphicFrameMkLst>
            <pc:docMk/>
            <pc:sldMk cId="1027869491" sldId="8327"/>
            <ac:graphicFrameMk id="13" creationId="{7A1CDD47-F2C9-4642-B7AF-1A9D78960360}"/>
          </ac:graphicFrameMkLst>
        </pc:graphicFrameChg>
      </pc:sldChg>
      <pc:sldChg chg="addSp delSp modSp">
        <pc:chgData name="Antonio Sequera Lara" userId="72143c4d-440f-4555-80d0-4845ba203d4d" providerId="ADAL" clId="{5276AF0E-99F5-B244-9324-D5ED2BECF33E}" dt="2020-07-16T16:26:23.595" v="220" actId="478"/>
        <pc:sldMkLst>
          <pc:docMk/>
          <pc:sldMk cId="1889676802" sldId="8328"/>
        </pc:sldMkLst>
        <pc:spChg chg="mod">
          <ac:chgData name="Antonio Sequera Lara" userId="72143c4d-440f-4555-80d0-4845ba203d4d" providerId="ADAL" clId="{5276AF0E-99F5-B244-9324-D5ED2BECF33E}" dt="2020-07-16T16:25:23.321" v="214" actId="20577"/>
          <ac:spMkLst>
            <pc:docMk/>
            <pc:sldMk cId="1889676802" sldId="8328"/>
            <ac:spMk id="4" creationId="{5CBC73F9-9009-9E45-8C47-3D93DB694225}"/>
          </ac:spMkLst>
        </pc:spChg>
        <pc:graphicFrameChg chg="add del mod modGraphic">
          <ac:chgData name="Antonio Sequera Lara" userId="72143c4d-440f-4555-80d0-4845ba203d4d" providerId="ADAL" clId="{5276AF0E-99F5-B244-9324-D5ED2BECF33E}" dt="2020-07-16T16:26:23.595" v="220" actId="478"/>
          <ac:graphicFrameMkLst>
            <pc:docMk/>
            <pc:sldMk cId="1889676802" sldId="8328"/>
            <ac:graphicFrameMk id="2" creationId="{365A5C35-2C30-0F4D-9A9C-6EE848B9F8DE}"/>
          </ac:graphicFrameMkLst>
        </pc:graphicFrameChg>
        <pc:graphicFrameChg chg="mod modGraphic">
          <ac:chgData name="Antonio Sequera Lara" userId="72143c4d-440f-4555-80d0-4845ba203d4d" providerId="ADAL" clId="{5276AF0E-99F5-B244-9324-D5ED2BECF33E}" dt="2020-07-16T16:26:21.085" v="219"/>
          <ac:graphicFrameMkLst>
            <pc:docMk/>
            <pc:sldMk cId="1889676802" sldId="8328"/>
            <ac:graphicFrameMk id="8" creationId="{C02C1E5E-46F8-2444-AAC0-D6E4F92192B0}"/>
          </ac:graphicFrameMkLst>
        </pc:graphicFrameChg>
      </pc:sldChg>
      <pc:sldChg chg="modTransition">
        <pc:chgData name="Antonio Sequera Lara" userId="72143c4d-440f-4555-80d0-4845ba203d4d" providerId="ADAL" clId="{5276AF0E-99F5-B244-9324-D5ED2BECF33E}" dt="2020-07-16T16:20:26.502" v="205"/>
        <pc:sldMkLst>
          <pc:docMk/>
          <pc:sldMk cId="3099689696" sldId="8331"/>
        </pc:sldMkLst>
      </pc:sldChg>
      <pc:sldChg chg="add">
        <pc:chgData name="Antonio Sequera Lara" userId="72143c4d-440f-4555-80d0-4845ba203d4d" providerId="ADAL" clId="{5276AF0E-99F5-B244-9324-D5ED2BECF33E}" dt="2020-07-17T15:44:35.843" v="848"/>
        <pc:sldMkLst>
          <pc:docMk/>
          <pc:sldMk cId="2809533422" sldId="8357"/>
        </pc:sldMkLst>
      </pc:sldChg>
      <pc:sldChg chg="modSp del">
        <pc:chgData name="Antonio Sequera Lara" userId="72143c4d-440f-4555-80d0-4845ba203d4d" providerId="ADAL" clId="{5276AF0E-99F5-B244-9324-D5ED2BECF33E}" dt="2020-07-17T14:07:06.641" v="841" actId="2696"/>
        <pc:sldMkLst>
          <pc:docMk/>
          <pc:sldMk cId="2904899425" sldId="8357"/>
        </pc:sldMkLst>
        <pc:spChg chg="mod">
          <ac:chgData name="Antonio Sequera Lara" userId="72143c4d-440f-4555-80d0-4845ba203d4d" providerId="ADAL" clId="{5276AF0E-99F5-B244-9324-D5ED2BECF33E}" dt="2020-07-16T15:58:39.269" v="68" actId="1076"/>
          <ac:spMkLst>
            <pc:docMk/>
            <pc:sldMk cId="2904899425" sldId="8357"/>
            <ac:spMk id="20" creationId="{ECD050A2-DC6D-6540-BA44-BC5064532329}"/>
          </ac:spMkLst>
        </pc:spChg>
        <pc:graphicFrameChg chg="mod">
          <ac:chgData name="Antonio Sequera Lara" userId="72143c4d-440f-4555-80d0-4845ba203d4d" providerId="ADAL" clId="{5276AF0E-99F5-B244-9324-D5ED2BECF33E}" dt="2020-07-16T15:58:55.483" v="72" actId="1076"/>
          <ac:graphicFrameMkLst>
            <pc:docMk/>
            <pc:sldMk cId="2904899425" sldId="8357"/>
            <ac:graphicFrameMk id="18" creationId="{00000000-0000-0000-0000-000000000000}"/>
          </ac:graphicFrameMkLst>
        </pc:graphicFrameChg>
        <pc:graphicFrameChg chg="mod">
          <ac:chgData name="Antonio Sequera Lara" userId="72143c4d-440f-4555-80d0-4845ba203d4d" providerId="ADAL" clId="{5276AF0E-99F5-B244-9324-D5ED2BECF33E}" dt="2020-07-16T15:58:58.897" v="73" actId="1076"/>
          <ac:graphicFrameMkLst>
            <pc:docMk/>
            <pc:sldMk cId="2904899425" sldId="8357"/>
            <ac:graphicFrameMk id="19" creationId="{00000000-0000-0000-0000-000000000000}"/>
          </ac:graphicFrameMkLst>
        </pc:graphicFrameChg>
      </pc:sldChg>
      <pc:sldChg chg="modTransition">
        <pc:chgData name="Antonio Sequera Lara" userId="72143c4d-440f-4555-80d0-4845ba203d4d" providerId="ADAL" clId="{5276AF0E-99F5-B244-9324-D5ED2BECF33E}" dt="2020-07-16T16:20:26.502" v="205"/>
        <pc:sldMkLst>
          <pc:docMk/>
          <pc:sldMk cId="571456511" sldId="8359"/>
        </pc:sldMkLst>
      </pc:sldChg>
      <pc:sldChg chg="modSp ord modTransition">
        <pc:chgData name="Antonio Sequera Lara" userId="72143c4d-440f-4555-80d0-4845ba203d4d" providerId="ADAL" clId="{5276AF0E-99F5-B244-9324-D5ED2BECF33E}" dt="2020-07-16T19:11:00.478" v="546"/>
        <pc:sldMkLst>
          <pc:docMk/>
          <pc:sldMk cId="1075402468" sldId="8360"/>
        </pc:sldMkLst>
        <pc:spChg chg="mod">
          <ac:chgData name="Antonio Sequera Lara" userId="72143c4d-440f-4555-80d0-4845ba203d4d" providerId="ADAL" clId="{5276AF0E-99F5-B244-9324-D5ED2BECF33E}" dt="2020-07-16T16:20:11.304" v="204" actId="20577"/>
          <ac:spMkLst>
            <pc:docMk/>
            <pc:sldMk cId="1075402468" sldId="8360"/>
            <ac:spMk id="13" creationId="{42442545-1804-3D49-8796-802EDD5941F5}"/>
          </ac:spMkLst>
        </pc:spChg>
      </pc:sldChg>
      <pc:sldChg chg="addSp delSp modSp">
        <pc:chgData name="Antonio Sequera Lara" userId="72143c4d-440f-4555-80d0-4845ba203d4d" providerId="ADAL" clId="{5276AF0E-99F5-B244-9324-D5ED2BECF33E}" dt="2020-07-16T15:55:46.317" v="34" actId="478"/>
        <pc:sldMkLst>
          <pc:docMk/>
          <pc:sldMk cId="4185851402" sldId="8361"/>
        </pc:sldMkLst>
        <pc:spChg chg="mod">
          <ac:chgData name="Antonio Sequera Lara" userId="72143c4d-440f-4555-80d0-4845ba203d4d" providerId="ADAL" clId="{5276AF0E-99F5-B244-9324-D5ED2BECF33E}" dt="2020-07-16T15:55:27.935" v="28" actId="242"/>
          <ac:spMkLst>
            <pc:docMk/>
            <pc:sldMk cId="4185851402" sldId="8361"/>
            <ac:spMk id="199" creationId="{8CC4118E-58E4-0A47-8925-335252AF008E}"/>
          </ac:spMkLst>
        </pc:spChg>
        <pc:spChg chg="del">
          <ac:chgData name="Antonio Sequera Lara" userId="72143c4d-440f-4555-80d0-4845ba203d4d" providerId="ADAL" clId="{5276AF0E-99F5-B244-9324-D5ED2BECF33E}" dt="2020-07-16T15:55:46.317" v="34" actId="478"/>
          <ac:spMkLst>
            <pc:docMk/>
            <pc:sldMk cId="4185851402" sldId="8361"/>
            <ac:spMk id="234" creationId="{EA3D36AF-EA26-6E4C-90FF-7F0498978928}"/>
          </ac:spMkLst>
        </pc:spChg>
        <pc:picChg chg="add mod">
          <ac:chgData name="Antonio Sequera Lara" userId="72143c4d-440f-4555-80d0-4845ba203d4d" providerId="ADAL" clId="{5276AF0E-99F5-B244-9324-D5ED2BECF33E}" dt="2020-07-16T15:55:39.143" v="33" actId="1076"/>
          <ac:picMkLst>
            <pc:docMk/>
            <pc:sldMk cId="4185851402" sldId="8361"/>
            <ac:picMk id="11" creationId="{2CCD76A7-FEBD-C544-B451-F90AF991F2C3}"/>
          </ac:picMkLst>
        </pc:picChg>
      </pc:sldChg>
      <pc:sldChg chg="del">
        <pc:chgData name="Antonio Sequera Lara" userId="72143c4d-440f-4555-80d0-4845ba203d4d" providerId="ADAL" clId="{5276AF0E-99F5-B244-9324-D5ED2BECF33E}" dt="2020-07-17T14:05:26.056" v="838" actId="2696"/>
        <pc:sldMkLst>
          <pc:docMk/>
          <pc:sldMk cId="2994716100" sldId="8367"/>
        </pc:sldMkLst>
      </pc:sldChg>
      <pc:sldChg chg="del">
        <pc:chgData name="Antonio Sequera Lara" userId="72143c4d-440f-4555-80d0-4845ba203d4d" providerId="ADAL" clId="{5276AF0E-99F5-B244-9324-D5ED2BECF33E}" dt="2020-07-17T14:05:25.963" v="835" actId="2696"/>
        <pc:sldMkLst>
          <pc:docMk/>
          <pc:sldMk cId="2648721325" sldId="8369"/>
        </pc:sldMkLst>
      </pc:sldChg>
      <pc:sldChg chg="del">
        <pc:chgData name="Antonio Sequera Lara" userId="72143c4d-440f-4555-80d0-4845ba203d4d" providerId="ADAL" clId="{5276AF0E-99F5-B244-9324-D5ED2BECF33E}" dt="2020-07-17T14:05:25.993" v="836" actId="2696"/>
        <pc:sldMkLst>
          <pc:docMk/>
          <pc:sldMk cId="1020501255" sldId="8370"/>
        </pc:sldMkLst>
      </pc:sldChg>
      <pc:sldChg chg="addSp delSp modSp">
        <pc:chgData name="Antonio Sequera Lara" userId="72143c4d-440f-4555-80d0-4845ba203d4d" providerId="ADAL" clId="{5276AF0E-99F5-B244-9324-D5ED2BECF33E}" dt="2020-07-16T16:09:35.829" v="149" actId="20577"/>
        <pc:sldMkLst>
          <pc:docMk/>
          <pc:sldMk cId="1257627450" sldId="8371"/>
        </pc:sldMkLst>
        <pc:spChg chg="add del mod">
          <ac:chgData name="Antonio Sequera Lara" userId="72143c4d-440f-4555-80d0-4845ba203d4d" providerId="ADAL" clId="{5276AF0E-99F5-B244-9324-D5ED2BECF33E}" dt="2020-07-16T16:06:03.771" v="147" actId="478"/>
          <ac:spMkLst>
            <pc:docMk/>
            <pc:sldMk cId="1257627450" sldId="8371"/>
            <ac:spMk id="2" creationId="{0B4990ED-9E6A-6149-8F77-42B6F38C131D}"/>
          </ac:spMkLst>
        </pc:spChg>
        <pc:spChg chg="mod">
          <ac:chgData name="Antonio Sequera Lara" userId="72143c4d-440f-4555-80d0-4845ba203d4d" providerId="ADAL" clId="{5276AF0E-99F5-B244-9324-D5ED2BECF33E}" dt="2020-07-16T16:05:47.091" v="142" actId="20577"/>
          <ac:spMkLst>
            <pc:docMk/>
            <pc:sldMk cId="1257627450" sldId="8371"/>
            <ac:spMk id="8" creationId="{B754773F-48E9-634C-9F45-10CB41306CB4}"/>
          </ac:spMkLst>
        </pc:spChg>
        <pc:graphicFrameChg chg="mod modGraphic">
          <ac:chgData name="Antonio Sequera Lara" userId="72143c4d-440f-4555-80d0-4845ba203d4d" providerId="ADAL" clId="{5276AF0E-99F5-B244-9324-D5ED2BECF33E}" dt="2020-07-16T16:09:35.829" v="149" actId="20577"/>
          <ac:graphicFrameMkLst>
            <pc:docMk/>
            <pc:sldMk cId="1257627450" sldId="8371"/>
            <ac:graphicFrameMk id="13" creationId="{7A1CDD47-F2C9-4642-B7AF-1A9D78960360}"/>
          </ac:graphicFrameMkLst>
        </pc:graphicFrameChg>
      </pc:sldChg>
      <pc:sldChg chg="modSp">
        <pc:chgData name="Antonio Sequera Lara" userId="72143c4d-440f-4555-80d0-4845ba203d4d" providerId="ADAL" clId="{5276AF0E-99F5-B244-9324-D5ED2BECF33E}" dt="2020-07-16T19:11:07.489" v="547" actId="14100"/>
        <pc:sldMkLst>
          <pc:docMk/>
          <pc:sldMk cId="1698900648" sldId="8373"/>
        </pc:sldMkLst>
        <pc:spChg chg="mod">
          <ac:chgData name="Antonio Sequera Lara" userId="72143c4d-440f-4555-80d0-4845ba203d4d" providerId="ADAL" clId="{5276AF0E-99F5-B244-9324-D5ED2BECF33E}" dt="2020-07-16T19:11:07.489" v="547" actId="14100"/>
          <ac:spMkLst>
            <pc:docMk/>
            <pc:sldMk cId="1698900648" sldId="8373"/>
            <ac:spMk id="4" creationId="{5CBC73F9-9009-9E45-8C47-3D93DB694225}"/>
          </ac:spMkLst>
        </pc:spChg>
        <pc:graphicFrameChg chg="mod">
          <ac:chgData name="Antonio Sequera Lara" userId="72143c4d-440f-4555-80d0-4845ba203d4d" providerId="ADAL" clId="{5276AF0E-99F5-B244-9324-D5ED2BECF33E}" dt="2020-07-16T16:02:15.997" v="134" actId="1076"/>
          <ac:graphicFrameMkLst>
            <pc:docMk/>
            <pc:sldMk cId="1698900648" sldId="8373"/>
            <ac:graphicFrameMk id="8" creationId="{C02C1E5E-46F8-2444-AAC0-D6E4F92192B0}"/>
          </ac:graphicFrameMkLst>
        </pc:graphicFrameChg>
      </pc:sldChg>
      <pc:sldChg chg="delSp modSp add">
        <pc:chgData name="Antonio Sequera Lara" userId="72143c4d-440f-4555-80d0-4845ba203d4d" providerId="ADAL" clId="{5276AF0E-99F5-B244-9324-D5ED2BECF33E}" dt="2020-07-16T16:19:38.723" v="195" actId="20577"/>
        <pc:sldMkLst>
          <pc:docMk/>
          <pc:sldMk cId="2359310465" sldId="8374"/>
        </pc:sldMkLst>
        <pc:spChg chg="mod">
          <ac:chgData name="Antonio Sequera Lara" userId="72143c4d-440f-4555-80d0-4845ba203d4d" providerId="ADAL" clId="{5276AF0E-99F5-B244-9324-D5ED2BECF33E}" dt="2020-07-16T16:19:28.842" v="189" actId="1076"/>
          <ac:spMkLst>
            <pc:docMk/>
            <pc:sldMk cId="2359310465" sldId="8374"/>
            <ac:spMk id="4" creationId="{A3E344B6-A4BA-CA46-AAEF-FFF1D83800D9}"/>
          </ac:spMkLst>
        </pc:spChg>
        <pc:spChg chg="del">
          <ac:chgData name="Antonio Sequera Lara" userId="72143c4d-440f-4555-80d0-4845ba203d4d" providerId="ADAL" clId="{5276AF0E-99F5-B244-9324-D5ED2BECF33E}" dt="2020-07-16T16:19:33.020" v="190" actId="478"/>
          <ac:spMkLst>
            <pc:docMk/>
            <pc:sldMk cId="2359310465" sldId="8374"/>
            <ac:spMk id="41" creationId="{9E5E98FD-DBAB-1541-9839-6335913849C4}"/>
          </ac:spMkLst>
        </pc:spChg>
        <pc:spChg chg="del">
          <ac:chgData name="Antonio Sequera Lara" userId="72143c4d-440f-4555-80d0-4845ba203d4d" providerId="ADAL" clId="{5276AF0E-99F5-B244-9324-D5ED2BECF33E}" dt="2020-07-16T16:19:33.020" v="190" actId="478"/>
          <ac:spMkLst>
            <pc:docMk/>
            <pc:sldMk cId="2359310465" sldId="8374"/>
            <ac:spMk id="43" creationId="{44AD63E8-A16E-4644-98D8-C981BDC33628}"/>
          </ac:spMkLst>
        </pc:spChg>
        <pc:spChg chg="del">
          <ac:chgData name="Antonio Sequera Lara" userId="72143c4d-440f-4555-80d0-4845ba203d4d" providerId="ADAL" clId="{5276AF0E-99F5-B244-9324-D5ED2BECF33E}" dt="2020-07-16T16:19:33.020" v="190" actId="478"/>
          <ac:spMkLst>
            <pc:docMk/>
            <pc:sldMk cId="2359310465" sldId="8374"/>
            <ac:spMk id="50" creationId="{E8A7F975-D05B-7F40-814C-54AFB389F09A}"/>
          </ac:spMkLst>
        </pc:spChg>
        <pc:spChg chg="mod">
          <ac:chgData name="Antonio Sequera Lara" userId="72143c4d-440f-4555-80d0-4845ba203d4d" providerId="ADAL" clId="{5276AF0E-99F5-B244-9324-D5ED2BECF33E}" dt="2020-07-16T16:19:38.723" v="195" actId="20577"/>
          <ac:spMkLst>
            <pc:docMk/>
            <pc:sldMk cId="2359310465" sldId="8374"/>
            <ac:spMk id="56" creationId="{91890724-26CB-4647-86FC-B10B48147C57}"/>
          </ac:spMkLst>
        </pc:spChg>
        <pc:spChg chg="mod">
          <ac:chgData name="Antonio Sequera Lara" userId="72143c4d-440f-4555-80d0-4845ba203d4d" providerId="ADAL" clId="{5276AF0E-99F5-B244-9324-D5ED2BECF33E}" dt="2020-07-16T16:19:26.379" v="187" actId="1076"/>
          <ac:spMkLst>
            <pc:docMk/>
            <pc:sldMk cId="2359310465" sldId="8374"/>
            <ac:spMk id="224" creationId="{692DC575-D5C6-4BC7-BCA3-595A92B39ECE}"/>
          </ac:spMkLst>
        </pc:spChg>
        <pc:picChg chg="del">
          <ac:chgData name="Antonio Sequera Lara" userId="72143c4d-440f-4555-80d0-4845ba203d4d" providerId="ADAL" clId="{5276AF0E-99F5-B244-9324-D5ED2BECF33E}" dt="2020-07-16T16:19:33.020" v="190" actId="478"/>
          <ac:picMkLst>
            <pc:docMk/>
            <pc:sldMk cId="2359310465" sldId="8374"/>
            <ac:picMk id="49" creationId="{16566378-D696-BD4A-911F-E33C494684A4}"/>
          </ac:picMkLst>
        </pc:picChg>
      </pc:sldChg>
      <pc:sldChg chg="addSp delSp modSp add">
        <pc:chgData name="Antonio Sequera Lara" userId="72143c4d-440f-4555-80d0-4845ba203d4d" providerId="ADAL" clId="{5276AF0E-99F5-B244-9324-D5ED2BECF33E}" dt="2020-07-17T13:54:21.563" v="833" actId="20577"/>
        <pc:sldMkLst>
          <pc:docMk/>
          <pc:sldMk cId="1611920966" sldId="8375"/>
        </pc:sldMkLst>
        <pc:spChg chg="mod">
          <ac:chgData name="Antonio Sequera Lara" userId="72143c4d-440f-4555-80d0-4845ba203d4d" providerId="ADAL" clId="{5276AF0E-99F5-B244-9324-D5ED2BECF33E}" dt="2020-07-16T16:27:54.774" v="249" actId="20577"/>
          <ac:spMkLst>
            <pc:docMk/>
            <pc:sldMk cId="1611920966" sldId="8375"/>
            <ac:spMk id="8" creationId="{B754773F-48E9-634C-9F45-10CB41306CB4}"/>
          </ac:spMkLst>
        </pc:spChg>
        <pc:spChg chg="add mod">
          <ac:chgData name="Antonio Sequera Lara" userId="72143c4d-440f-4555-80d0-4845ba203d4d" providerId="ADAL" clId="{5276AF0E-99F5-B244-9324-D5ED2BECF33E}" dt="2020-07-17T13:54:21.563" v="833" actId="20577"/>
          <ac:spMkLst>
            <pc:docMk/>
            <pc:sldMk cId="1611920966" sldId="8375"/>
            <ac:spMk id="11" creationId="{FFC35C9A-7EAE-2A44-93D6-94FB0BEEB84C}"/>
          </ac:spMkLst>
        </pc:spChg>
        <pc:spChg chg="del mod">
          <ac:chgData name="Antonio Sequera Lara" userId="72143c4d-440f-4555-80d0-4845ba203d4d" providerId="ADAL" clId="{5276AF0E-99F5-B244-9324-D5ED2BECF33E}" dt="2020-07-16T16:28:02.536" v="251" actId="478"/>
          <ac:spMkLst>
            <pc:docMk/>
            <pc:sldMk cId="1611920966" sldId="8375"/>
            <ac:spMk id="12" creationId="{8D016099-F240-2645-ABE0-8CFFAB08BC05}"/>
          </ac:spMkLst>
        </pc:spChg>
        <pc:spChg chg="add mod">
          <ac:chgData name="Antonio Sequera Lara" userId="72143c4d-440f-4555-80d0-4845ba203d4d" providerId="ADAL" clId="{5276AF0E-99F5-B244-9324-D5ED2BECF33E}" dt="2020-07-16T18:58:44.164" v="458" actId="122"/>
          <ac:spMkLst>
            <pc:docMk/>
            <pc:sldMk cId="1611920966" sldId="8375"/>
            <ac:spMk id="14" creationId="{14D0B9ED-94C3-6F4D-8DE3-2731C4CEFD53}"/>
          </ac:spMkLst>
        </pc:spChg>
        <pc:graphicFrameChg chg="add del mod">
          <ac:chgData name="Antonio Sequera Lara" userId="72143c4d-440f-4555-80d0-4845ba203d4d" providerId="ADAL" clId="{5276AF0E-99F5-B244-9324-D5ED2BECF33E}" dt="2020-07-17T13:52:48.556" v="610"/>
          <ac:graphicFrameMkLst>
            <pc:docMk/>
            <pc:sldMk cId="1611920966" sldId="8375"/>
            <ac:graphicFrameMk id="2" creationId="{4BAA4F67-36ED-7F43-9126-D16420CB3832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7:17:14.460" v="257"/>
          <ac:graphicFrameMkLst>
            <pc:docMk/>
            <pc:sldMk cId="1611920966" sldId="8375"/>
            <ac:graphicFrameMk id="2" creationId="{7BFF254C-2876-C845-8D92-188ADF1FB460}"/>
          </ac:graphicFrameMkLst>
        </pc:graphicFrameChg>
        <pc:graphicFrameChg chg="add del mod modGraphic">
          <ac:chgData name="Antonio Sequera Lara" userId="72143c4d-440f-4555-80d0-4845ba203d4d" providerId="ADAL" clId="{5276AF0E-99F5-B244-9324-D5ED2BECF33E}" dt="2020-07-16T17:19:04.196" v="269" actId="478"/>
          <ac:graphicFrameMkLst>
            <pc:docMk/>
            <pc:sldMk cId="1611920966" sldId="8375"/>
            <ac:graphicFrameMk id="4" creationId="{6D574406-B36A-9A43-9358-EA6B8871F00C}"/>
          </ac:graphicFrameMkLst>
        </pc:graphicFrameChg>
        <pc:graphicFrameChg chg="add mod modGraphic">
          <ac:chgData name="Antonio Sequera Lara" userId="72143c4d-440f-4555-80d0-4845ba203d4d" providerId="ADAL" clId="{5276AF0E-99F5-B244-9324-D5ED2BECF33E}" dt="2020-07-17T13:53:06.002" v="618" actId="404"/>
          <ac:graphicFrameMkLst>
            <pc:docMk/>
            <pc:sldMk cId="1611920966" sldId="8375"/>
            <ac:graphicFrameMk id="4" creationId="{CC746B6F-9A93-6D4A-A0AE-BA3DBD63CFFC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7:19:09.300" v="271"/>
          <ac:graphicFrameMkLst>
            <pc:docMk/>
            <pc:sldMk cId="1611920966" sldId="8375"/>
            <ac:graphicFrameMk id="6" creationId="{7DFE9F4F-51C5-A446-B113-312CDAA1C8FE}"/>
          </ac:graphicFrameMkLst>
        </pc:graphicFrameChg>
        <pc:graphicFrameChg chg="add del mod modGraphic">
          <ac:chgData name="Antonio Sequera Lara" userId="72143c4d-440f-4555-80d0-4845ba203d4d" providerId="ADAL" clId="{5276AF0E-99F5-B244-9324-D5ED2BECF33E}" dt="2020-07-16T19:49:44.083" v="566" actId="478"/>
          <ac:graphicFrameMkLst>
            <pc:docMk/>
            <pc:sldMk cId="1611920966" sldId="8375"/>
            <ac:graphicFrameMk id="10" creationId="{B52B02D7-839C-344A-A5C4-8BD9037134D1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9:49:51.698" v="568"/>
          <ac:graphicFrameMkLst>
            <pc:docMk/>
            <pc:sldMk cId="1611920966" sldId="8375"/>
            <ac:graphicFrameMk id="11" creationId="{3D33CE8D-9F95-AD4C-B4EA-730A85825883}"/>
          </ac:graphicFrameMkLst>
        </pc:graphicFrameChg>
        <pc:graphicFrameChg chg="del mod">
          <ac:chgData name="Antonio Sequera Lara" userId="72143c4d-440f-4555-80d0-4845ba203d4d" providerId="ADAL" clId="{5276AF0E-99F5-B244-9324-D5ED2BECF33E}" dt="2020-07-16T17:17:10.112" v="255" actId="478"/>
          <ac:graphicFrameMkLst>
            <pc:docMk/>
            <pc:sldMk cId="1611920966" sldId="8375"/>
            <ac:graphicFrameMk id="13" creationId="{7A1CDD47-F2C9-4642-B7AF-1A9D78960360}"/>
          </ac:graphicFrameMkLst>
        </pc:graphicFrameChg>
        <pc:graphicFrameChg chg="add del mod modGraphic">
          <ac:chgData name="Antonio Sequera Lara" userId="72143c4d-440f-4555-80d0-4845ba203d4d" providerId="ADAL" clId="{5276AF0E-99F5-B244-9324-D5ED2BECF33E}" dt="2020-07-16T19:53:50.072" v="576" actId="478"/>
          <ac:graphicFrameMkLst>
            <pc:docMk/>
            <pc:sldMk cId="1611920966" sldId="8375"/>
            <ac:graphicFrameMk id="15" creationId="{F1EECEDD-3D14-C140-A9F7-FE0FD524BC6A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9:53:54.178" v="578"/>
          <ac:graphicFrameMkLst>
            <pc:docMk/>
            <pc:sldMk cId="1611920966" sldId="8375"/>
            <ac:graphicFrameMk id="16" creationId="{8776D678-48C9-A847-B918-C929EBC6EA45}"/>
          </ac:graphicFrameMkLst>
        </pc:graphicFrameChg>
        <pc:graphicFrameChg chg="add del mod modGraphic">
          <ac:chgData name="Antonio Sequera Lara" userId="72143c4d-440f-4555-80d0-4845ba203d4d" providerId="ADAL" clId="{5276AF0E-99F5-B244-9324-D5ED2BECF33E}" dt="2020-07-16T19:58:24.641" v="586" actId="478"/>
          <ac:graphicFrameMkLst>
            <pc:docMk/>
            <pc:sldMk cId="1611920966" sldId="8375"/>
            <ac:graphicFrameMk id="17" creationId="{91736AA3-DB00-C64B-A3B0-4D4B685E6760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9:58:32.204" v="588"/>
          <ac:graphicFrameMkLst>
            <pc:docMk/>
            <pc:sldMk cId="1611920966" sldId="8375"/>
            <ac:graphicFrameMk id="18" creationId="{BE2C4E81-B3CF-704B-A24C-86E573BCB1DE}"/>
          </ac:graphicFrameMkLst>
        </pc:graphicFrameChg>
        <pc:graphicFrameChg chg="add del mod modGraphic">
          <ac:chgData name="Antonio Sequera Lara" userId="72143c4d-440f-4555-80d0-4845ba203d4d" providerId="ADAL" clId="{5276AF0E-99F5-B244-9324-D5ED2BECF33E}" dt="2020-07-17T13:52:44.457" v="608" actId="478"/>
          <ac:graphicFrameMkLst>
            <pc:docMk/>
            <pc:sldMk cId="1611920966" sldId="8375"/>
            <ac:graphicFrameMk id="19" creationId="{26CD0556-692B-5F46-B342-7E0E8F7D8D84}"/>
          </ac:graphicFrameMkLst>
        </pc:graphicFrameChg>
      </pc:sldChg>
      <pc:sldChg chg="add del">
        <pc:chgData name="Antonio Sequera Lara" userId="72143c4d-440f-4555-80d0-4845ba203d4d" providerId="ADAL" clId="{5276AF0E-99F5-B244-9324-D5ED2BECF33E}" dt="2020-07-16T16:27:40.866" v="232"/>
        <pc:sldMkLst>
          <pc:docMk/>
          <pc:sldMk cId="4045854614" sldId="8375"/>
        </pc:sldMkLst>
      </pc:sldChg>
      <pc:sldChg chg="addSp delSp modSp add ord">
        <pc:chgData name="Antonio Sequera Lara" userId="72143c4d-440f-4555-80d0-4845ba203d4d" providerId="ADAL" clId="{5276AF0E-99F5-B244-9324-D5ED2BECF33E}" dt="2020-07-16T20:53:33.160" v="607" actId="1035"/>
        <pc:sldMkLst>
          <pc:docMk/>
          <pc:sldMk cId="3811855478" sldId="8376"/>
        </pc:sldMkLst>
        <pc:spChg chg="add del mod">
          <ac:chgData name="Antonio Sequera Lara" userId="72143c4d-440f-4555-80d0-4845ba203d4d" providerId="ADAL" clId="{5276AF0E-99F5-B244-9324-D5ED2BECF33E}" dt="2020-07-16T19:05:43.181" v="471" actId="478"/>
          <ac:spMkLst>
            <pc:docMk/>
            <pc:sldMk cId="3811855478" sldId="8376"/>
            <ac:spMk id="2" creationId="{C9383F27-1561-2145-8163-464A12F1C66B}"/>
          </ac:spMkLst>
        </pc:spChg>
        <pc:spChg chg="mod">
          <ac:chgData name="Antonio Sequera Lara" userId="72143c4d-440f-4555-80d0-4845ba203d4d" providerId="ADAL" clId="{5276AF0E-99F5-B244-9324-D5ED2BECF33E}" dt="2020-07-16T19:05:00.563" v="466" actId="20577"/>
          <ac:spMkLst>
            <pc:docMk/>
            <pc:sldMk cId="3811855478" sldId="8376"/>
            <ac:spMk id="4" creationId="{5CBC73F9-9009-9E45-8C47-3D93DB694225}"/>
          </ac:spMkLst>
        </pc:spChg>
        <pc:spChg chg="add mod">
          <ac:chgData name="Antonio Sequera Lara" userId="72143c4d-440f-4555-80d0-4845ba203d4d" providerId="ADAL" clId="{5276AF0E-99F5-B244-9324-D5ED2BECF33E}" dt="2020-07-16T19:10:53.433" v="545" actId="20577"/>
          <ac:spMkLst>
            <pc:docMk/>
            <pc:sldMk cId="3811855478" sldId="8376"/>
            <ac:spMk id="12" creationId="{79CC1E16-C128-DA48-8C2B-0AE0FA101B3B}"/>
          </ac:spMkLst>
        </pc:spChg>
        <pc:spChg chg="del">
          <ac:chgData name="Antonio Sequera Lara" userId="72143c4d-440f-4555-80d0-4845ba203d4d" providerId="ADAL" clId="{5276AF0E-99F5-B244-9324-D5ED2BECF33E}" dt="2020-07-16T19:05:06.781" v="467" actId="478"/>
          <ac:spMkLst>
            <pc:docMk/>
            <pc:sldMk cId="3811855478" sldId="8376"/>
            <ac:spMk id="13" creationId="{42442545-1804-3D49-8796-802EDD5941F5}"/>
          </ac:spMkLst>
        </pc:spChg>
        <pc:graphicFrameChg chg="add del mod">
          <ac:chgData name="Antonio Sequera Lara" userId="72143c4d-440f-4555-80d0-4845ba203d4d" providerId="ADAL" clId="{5276AF0E-99F5-B244-9324-D5ED2BECF33E}" dt="2020-07-16T19:09:15.919" v="473"/>
          <ac:graphicFrameMkLst>
            <pc:docMk/>
            <pc:sldMk cId="3811855478" sldId="8376"/>
            <ac:graphicFrameMk id="8" creationId="{A967395E-230D-1B43-B664-5ED7627448A8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9:10:00.445" v="475" actId="478"/>
          <ac:graphicFrameMkLst>
            <pc:docMk/>
            <pc:sldMk cId="3811855478" sldId="8376"/>
            <ac:graphicFrameMk id="9" creationId="{07132033-8AB7-214C-806D-A511168E752F}"/>
          </ac:graphicFrameMkLst>
        </pc:graphicFrameChg>
        <pc:graphicFrameChg chg="add del mod">
          <ac:chgData name="Antonio Sequera Lara" userId="72143c4d-440f-4555-80d0-4845ba203d4d" providerId="ADAL" clId="{5276AF0E-99F5-B244-9324-D5ED2BECF33E}" dt="2020-07-16T19:10:04.176" v="477"/>
          <ac:graphicFrameMkLst>
            <pc:docMk/>
            <pc:sldMk cId="3811855478" sldId="8376"/>
            <ac:graphicFrameMk id="10" creationId="{A4328F76-2509-EE4D-9D3B-60FE36941AA5}"/>
          </ac:graphicFrameMkLst>
        </pc:graphicFrameChg>
        <pc:graphicFrameChg chg="add mod">
          <ac:chgData name="Antonio Sequera Lara" userId="72143c4d-440f-4555-80d0-4845ba203d4d" providerId="ADAL" clId="{5276AF0E-99F5-B244-9324-D5ED2BECF33E}" dt="2020-07-16T20:53:33.160" v="607" actId="1035"/>
          <ac:graphicFrameMkLst>
            <pc:docMk/>
            <pc:sldMk cId="3811855478" sldId="8376"/>
            <ac:graphicFrameMk id="11" creationId="{441CFBAC-2AA3-1744-BF05-87F70A4FA788}"/>
          </ac:graphicFrameMkLst>
        </pc:graphicFrameChg>
        <pc:picChg chg="del">
          <ac:chgData name="Antonio Sequera Lara" userId="72143c4d-440f-4555-80d0-4845ba203d4d" providerId="ADAL" clId="{5276AF0E-99F5-B244-9324-D5ED2BECF33E}" dt="2020-07-16T19:05:09.040" v="468" actId="478"/>
          <ac:picMkLst>
            <pc:docMk/>
            <pc:sldMk cId="3811855478" sldId="8376"/>
            <ac:picMk id="1026" creationId="{AF634693-B935-EB48-A2E6-173E2DC4D45A}"/>
          </ac:picMkLst>
        </pc:picChg>
      </pc:sldChg>
      <pc:sldChg chg="add">
        <pc:chgData name="Antonio Sequera Lara" userId="72143c4d-440f-4555-80d0-4845ba203d4d" providerId="ADAL" clId="{5276AF0E-99F5-B244-9324-D5ED2BECF33E}" dt="2020-07-17T14:05:21.175" v="834"/>
        <pc:sldMkLst>
          <pc:docMk/>
          <pc:sldMk cId="2121556822" sldId="8377"/>
        </pc:sldMkLst>
      </pc:sldChg>
      <pc:sldChg chg="add">
        <pc:chgData name="Antonio Sequera Lara" userId="72143c4d-440f-4555-80d0-4845ba203d4d" providerId="ADAL" clId="{5276AF0E-99F5-B244-9324-D5ED2BECF33E}" dt="2020-07-17T14:05:21.175" v="834"/>
        <pc:sldMkLst>
          <pc:docMk/>
          <pc:sldMk cId="195813951" sldId="8378"/>
        </pc:sldMkLst>
      </pc:sldChg>
      <pc:sldChg chg="add">
        <pc:chgData name="Antonio Sequera Lara" userId="72143c4d-440f-4555-80d0-4845ba203d4d" providerId="ADAL" clId="{5276AF0E-99F5-B244-9324-D5ED2BECF33E}" dt="2020-07-17T14:05:21.175" v="834"/>
        <pc:sldMkLst>
          <pc:docMk/>
          <pc:sldMk cId="2138805462" sldId="8379"/>
        </pc:sldMkLst>
      </pc:sldChg>
      <pc:sldChg chg="add">
        <pc:chgData name="Antonio Sequera Lara" userId="72143c4d-440f-4555-80d0-4845ba203d4d" providerId="ADAL" clId="{5276AF0E-99F5-B244-9324-D5ED2BECF33E}" dt="2020-07-17T14:05:21.175" v="834"/>
        <pc:sldMkLst>
          <pc:docMk/>
          <pc:sldMk cId="800398049" sldId="8380"/>
        </pc:sldMkLst>
      </pc:sldChg>
      <pc:sldChg chg="add">
        <pc:chgData name="Antonio Sequera Lara" userId="72143c4d-440f-4555-80d0-4845ba203d4d" providerId="ADAL" clId="{5276AF0E-99F5-B244-9324-D5ED2BECF33E}" dt="2020-07-17T14:05:21.175" v="834"/>
        <pc:sldMkLst>
          <pc:docMk/>
          <pc:sldMk cId="2801256254" sldId="8381"/>
        </pc:sldMkLst>
      </pc:sldChg>
      <pc:sldChg chg="add">
        <pc:chgData name="Antonio Sequera Lara" userId="72143c4d-440f-4555-80d0-4845ba203d4d" providerId="ADAL" clId="{5276AF0E-99F5-B244-9324-D5ED2BECF33E}" dt="2020-07-17T14:05:21.175" v="834"/>
        <pc:sldMkLst>
          <pc:docMk/>
          <pc:sldMk cId="1834617134" sldId="8382"/>
        </pc:sldMkLst>
      </pc:sldChg>
      <pc:sldChg chg="modSp add">
        <pc:chgData name="Antonio Sequera Lara" userId="72143c4d-440f-4555-80d0-4845ba203d4d" providerId="ADAL" clId="{5276AF0E-99F5-B244-9324-D5ED2BECF33E}" dt="2020-07-17T14:07:23.973" v="846" actId="1076"/>
        <pc:sldMkLst>
          <pc:docMk/>
          <pc:sldMk cId="2338188963" sldId="8383"/>
        </pc:sldMkLst>
        <pc:spChg chg="mod">
          <ac:chgData name="Antonio Sequera Lara" userId="72143c4d-440f-4555-80d0-4845ba203d4d" providerId="ADAL" clId="{5276AF0E-99F5-B244-9324-D5ED2BECF33E}" dt="2020-07-17T14:07:01.725" v="840" actId="1076"/>
          <ac:spMkLst>
            <pc:docMk/>
            <pc:sldMk cId="2338188963" sldId="8383"/>
            <ac:spMk id="20" creationId="{ECD050A2-DC6D-6540-BA44-BC5064532329}"/>
          </ac:spMkLst>
        </pc:spChg>
        <pc:graphicFrameChg chg="mod">
          <ac:chgData name="Antonio Sequera Lara" userId="72143c4d-440f-4555-80d0-4845ba203d4d" providerId="ADAL" clId="{5276AF0E-99F5-B244-9324-D5ED2BECF33E}" dt="2020-07-17T14:07:20.510" v="845" actId="1076"/>
          <ac:graphicFrameMkLst>
            <pc:docMk/>
            <pc:sldMk cId="2338188963" sldId="8383"/>
            <ac:graphicFrameMk id="2" creationId="{00000000-0000-0000-0000-000000000000}"/>
          </ac:graphicFrameMkLst>
        </pc:graphicFrameChg>
        <pc:graphicFrameChg chg="mod">
          <ac:chgData name="Antonio Sequera Lara" userId="72143c4d-440f-4555-80d0-4845ba203d4d" providerId="ADAL" clId="{5276AF0E-99F5-B244-9324-D5ED2BECF33E}" dt="2020-07-17T14:07:23.973" v="846" actId="1076"/>
          <ac:graphicFrameMkLst>
            <pc:docMk/>
            <pc:sldMk cId="2338188963" sldId="8383"/>
            <ac:graphicFrameMk id="6" creationId="{00000000-0000-0000-0000-000000000000}"/>
          </ac:graphicFrameMkLst>
        </pc:graphicFrameChg>
      </pc:sldChg>
      <pc:sldChg chg="add">
        <pc:chgData name="Antonio Sequera Lara" userId="72143c4d-440f-4555-80d0-4845ba203d4d" providerId="ADAL" clId="{5276AF0E-99F5-B244-9324-D5ED2BECF33E}" dt="2020-07-17T14:07:36.718" v="847"/>
        <pc:sldMkLst>
          <pc:docMk/>
          <pc:sldMk cId="3626034180" sldId="83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837D72B5-5B9C-C643-A1D8-28697577D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2153142F-C00A-FD42-A6BC-2B607E1230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9921F-AE4F-894B-A4C3-13B08D3787CB}" type="datetimeFigureOut">
              <a:rPr lang="pt-BR" smtClean="0"/>
              <a:t>04/08/2020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D520A7E6-ED22-0447-A87E-FA90A85168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DDF06185-43D5-5F40-9A95-22FBB2DB62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0950-1C19-3A43-B9C9-1954E6A602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6344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38565-3092-E84F-92A5-DE38C0AB4F5E}" type="datetimeFigureOut">
              <a:rPr lang="pt-BR" smtClean="0"/>
              <a:t>04/08/2020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87348-A092-3C45-BB1D-4233D0F34B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662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verde, azul, cerca, amarillo&#10;&#10;Descripción generada automáticamente">
            <a:extLst>
              <a:ext uri="{FF2B5EF4-FFF2-40B4-BE49-F238E27FC236}">
                <a16:creationId xmlns="" xmlns:a16="http://schemas.microsoft.com/office/drawing/2014/main" id="{51666647-CB5B-2242-81E8-AA87215E9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pic>
        <p:nvPicPr>
          <p:cNvPr id="15" name="Imagem 8">
            <a:extLst>
              <a:ext uri="{FF2B5EF4-FFF2-40B4-BE49-F238E27FC236}">
                <a16:creationId xmlns="" xmlns:a16="http://schemas.microsoft.com/office/drawing/2014/main" id="{4567E1BE-82DE-2942-8D0B-60CD2D7B20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28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 dirty="0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3" name="Espaço Reservado para Texto 2">
            <a:extLst>
              <a:ext uri="{FF2B5EF4-FFF2-40B4-BE49-F238E27FC236}">
                <a16:creationId xmlns="" xmlns:a16="http://schemas.microsoft.com/office/drawing/2014/main" id="{F6169FA3-6B0C-D947-A948-BBC64C70E5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7403" y="493219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34" name="Espaço Reservado para Texto 2">
            <a:extLst>
              <a:ext uri="{FF2B5EF4-FFF2-40B4-BE49-F238E27FC236}">
                <a16:creationId xmlns="" xmlns:a16="http://schemas.microsoft.com/office/drawing/2014/main" id="{E1D70E8C-2A94-B248-9029-EEDCC02655CC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37402" y="93951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description, up to 2 lines (font 24)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="" xmlns:a16="http://schemas.microsoft.com/office/drawing/2014/main" id="{DEFABF5B-EAAE-9A4F-B622-C4F5414E154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09" cy="301597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="" xmlns:a16="http://schemas.microsoft.com/office/drawing/2014/main" id="{DBBC9B33-CB85-014E-8FF3-4FFBAEEEA82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4113" y="5411615"/>
            <a:ext cx="10395910" cy="531801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2400" smtClean="0">
                <a:solidFill>
                  <a:srgbClr val="27B9BE"/>
                </a:solidFill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>
                <a:solidFill>
                  <a:srgbClr val="27B9BE"/>
                </a:solidFill>
                <a:effectLst/>
                <a:latin typeface="Century Gothic" panose="020B0502020202020204" pitchFamily="34" charset="0"/>
              </a:rPr>
              <a:t>Key phrase, the central idea of your slide (optional) – Font 24</a:t>
            </a:r>
          </a:p>
        </p:txBody>
      </p:sp>
    </p:spTree>
    <p:extLst>
      <p:ext uri="{BB962C8B-B14F-4D97-AF65-F5344CB8AC3E}">
        <p14:creationId xmlns:p14="http://schemas.microsoft.com/office/powerpoint/2010/main" val="235573855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275">
          <p15:clr>
            <a:srgbClr val="C35EA4"/>
          </p15:clr>
        </p15:guide>
        <p15:guide id="3" pos="461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orient="horz" pos="2001">
          <p15:clr>
            <a:srgbClr val="FBAE40"/>
          </p15:clr>
        </p15:guide>
        <p15:guide id="6" orient="horz" pos="1207">
          <p15:clr>
            <a:srgbClr val="FBAE40"/>
          </p15:clr>
        </p15:guide>
        <p15:guide id="7" orient="horz" pos="2682">
          <p15:clr>
            <a:srgbClr val="FBAE40"/>
          </p15:clr>
        </p15:guide>
        <p15:guide id="8" orient="horz" pos="2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="" xmlns:a16="http://schemas.microsoft.com/office/drawing/2014/main" id="{563A05BC-3619-9D4E-90F6-458F2EDE583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54112" y="2257568"/>
            <a:ext cx="5084383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="" xmlns:a16="http://schemas.microsoft.com/office/drawing/2014/main" id="{B034F5E3-4903-FC4B-9CA5-F906B863FB10}"/>
              </a:ext>
            </a:extLst>
          </p:cNvPr>
          <p:cNvSpPr>
            <a:spLocks noGrp="1"/>
          </p:cNvSpPr>
          <p:nvPr>
            <p:ph sz="half" idx="37" hasCustomPrompt="1"/>
          </p:nvPr>
        </p:nvSpPr>
        <p:spPr>
          <a:xfrm>
            <a:off x="5968314" y="2257568"/>
            <a:ext cx="5081708" cy="367875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0B50B1F7-21EF-EA4D-9017-F92EFFB50B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12" name="Espaço Reservado para Texto 2">
            <a:extLst>
              <a:ext uri="{FF2B5EF4-FFF2-40B4-BE49-F238E27FC236}">
                <a16:creationId xmlns="" xmlns:a16="http://schemas.microsoft.com/office/drawing/2014/main" id="{D7B220CB-D71C-394D-A3D1-3B6DAF4362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7403" y="493219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="" xmlns:a16="http://schemas.microsoft.com/office/drawing/2014/main" id="{01EC4CB6-2B97-DE48-A113-A493E41FBE4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37402" y="93951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description, up to 2 lines (font 24)</a:t>
            </a:r>
          </a:p>
        </p:txBody>
      </p:sp>
    </p:spTree>
    <p:extLst>
      <p:ext uri="{BB962C8B-B14F-4D97-AF65-F5344CB8AC3E}">
        <p14:creationId xmlns:p14="http://schemas.microsoft.com/office/powerpoint/2010/main" val="338196241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="" xmlns:a16="http://schemas.microsoft.com/office/drawing/2014/main" id="{38BBEA6E-74A1-5844-B66E-FA6665AF42B1}"/>
              </a:ext>
            </a:extLst>
          </p:cNvPr>
          <p:cNvSpPr/>
          <p:nvPr userDrawn="1"/>
        </p:nvSpPr>
        <p:spPr>
          <a:xfrm>
            <a:off x="8760327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3ED22C7E-C4EA-8F45-A06D-F22B42F9E297}"/>
              </a:ext>
            </a:extLst>
          </p:cNvPr>
          <p:cNvSpPr/>
          <p:nvPr userDrawn="1"/>
        </p:nvSpPr>
        <p:spPr>
          <a:xfrm>
            <a:off x="5301844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86F0822E-126A-1D4B-8EF4-6DE8515E4C82}"/>
              </a:ext>
            </a:extLst>
          </p:cNvPr>
          <p:cNvSpPr/>
          <p:nvPr userDrawn="1"/>
        </p:nvSpPr>
        <p:spPr>
          <a:xfrm>
            <a:off x="1829981" y="2749980"/>
            <a:ext cx="1798420" cy="1798420"/>
          </a:xfrm>
          <a:prstGeom prst="ellipse">
            <a:avLst/>
          </a:prstGeom>
          <a:solidFill>
            <a:srgbClr val="43DE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4051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="" xmlns:a16="http://schemas.microsoft.com/office/drawing/2014/main" id="{525FE975-05E2-454D-A552-864B87D47E17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897065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5" name="Espaço Reservado para Texto 2">
            <a:extLst>
              <a:ext uri="{FF2B5EF4-FFF2-40B4-BE49-F238E27FC236}">
                <a16:creationId xmlns="" xmlns:a16="http://schemas.microsoft.com/office/drawing/2014/main" id="{ED7F559C-CEC6-3241-AEBF-377A87345F0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363540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="" xmlns:a16="http://schemas.microsoft.com/office/drawing/2014/main" id="{11778CB4-4808-6E4D-9154-2B07F505C4B8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827411" y="3318031"/>
            <a:ext cx="1664253" cy="5729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99999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="" xmlns:a16="http://schemas.microsoft.com/office/drawing/2014/main" id="{B7B1516B-A206-8C44-8D3D-E01F1FDE5FC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53158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="" xmlns:a16="http://schemas.microsoft.com/office/drawing/2014/main" id="{C39E042B-58DE-7843-9316-86E9571E66BC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195307" y="5215732"/>
            <a:ext cx="3067768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  <a:p>
            <a:endParaRPr lang="en-US" noProof="0"/>
          </a:p>
        </p:txBody>
      </p:sp>
      <p:sp>
        <p:nvSpPr>
          <p:cNvPr id="20" name="Espaço Reservado para Texto 2">
            <a:extLst>
              <a:ext uri="{FF2B5EF4-FFF2-40B4-BE49-F238E27FC236}">
                <a16:creationId xmlns="" xmlns:a16="http://schemas.microsoft.com/office/drawing/2014/main" id="{4AD5D134-C349-CA47-B656-841FBCE3C385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998057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="" xmlns:a16="http://schemas.microsoft.com/office/drawing/2014/main" id="{24C0BF96-D47C-694A-A8F4-999A24198EE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4663655" y="5215732"/>
            <a:ext cx="3064021" cy="956721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sp>
        <p:nvSpPr>
          <p:cNvPr id="22" name="Espaço Reservado para Texto 2">
            <a:extLst>
              <a:ext uri="{FF2B5EF4-FFF2-40B4-BE49-F238E27FC236}">
                <a16:creationId xmlns="" xmlns:a16="http://schemas.microsoft.com/office/drawing/2014/main" id="{B2C6A5A6-E17B-0145-B0B0-99E919BE09A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464532" y="4732297"/>
            <a:ext cx="2395218" cy="30484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 u="none">
                <a:solidFill>
                  <a:srgbClr val="43DEAB"/>
                </a:solidFill>
                <a:effectLst/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b="1" noProof="0">
                <a:solidFill>
                  <a:srgbClr val="43DEAB"/>
                </a:solidFill>
              </a:rPr>
              <a:t>TITLE (up to 1 line)</a:t>
            </a:r>
          </a:p>
        </p:txBody>
      </p:sp>
      <p:sp>
        <p:nvSpPr>
          <p:cNvPr id="23" name="Espaço Reservado para Texto 2">
            <a:extLst>
              <a:ext uri="{FF2B5EF4-FFF2-40B4-BE49-F238E27FC236}">
                <a16:creationId xmlns="" xmlns:a16="http://schemas.microsoft.com/office/drawing/2014/main" id="{67550309-3D9A-CD48-B610-0C6EE0D7F92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8128098" y="5215732"/>
            <a:ext cx="3062878" cy="987628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Text – up to 3 lines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CB7C8983-D63A-BE4C-9D05-271D56CD3E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27" name="Espaço Reservado para Texto 2">
            <a:extLst>
              <a:ext uri="{FF2B5EF4-FFF2-40B4-BE49-F238E27FC236}">
                <a16:creationId xmlns="" xmlns:a16="http://schemas.microsoft.com/office/drawing/2014/main" id="{9549406C-48E9-D546-ABA9-7CF6C22A7A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7403" y="493219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="" xmlns:a16="http://schemas.microsoft.com/office/drawing/2014/main" id="{E68DEA15-D041-1348-AB08-288E716E1F0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37402" y="93951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description, up to 2 lines (font 24)</a:t>
            </a:r>
          </a:p>
        </p:txBody>
      </p:sp>
    </p:spTree>
    <p:extLst>
      <p:ext uri="{BB962C8B-B14F-4D97-AF65-F5344CB8AC3E}">
        <p14:creationId xmlns:p14="http://schemas.microsoft.com/office/powerpoint/2010/main" val="166645141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79769" y="2257568"/>
            <a:ext cx="4370254" cy="388662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August 4,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="" xmlns:a16="http://schemas.microsoft.com/office/drawing/2014/main" id="{B12BA096-8EBB-2D4E-9935-8FB26336B534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654112" y="2641542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25" name="Espaço Reservado para Texto 2">
            <a:extLst>
              <a:ext uri="{FF2B5EF4-FFF2-40B4-BE49-F238E27FC236}">
                <a16:creationId xmlns="" xmlns:a16="http://schemas.microsoft.com/office/drawing/2014/main" id="{BF368225-1E23-9E48-8FDA-795EEDF95183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654113" y="2257567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Challenge</a:t>
            </a:r>
          </a:p>
        </p:txBody>
      </p:sp>
      <p:sp>
        <p:nvSpPr>
          <p:cNvPr id="38" name="Espaço Reservado para Texto 2">
            <a:extLst>
              <a:ext uri="{FF2B5EF4-FFF2-40B4-BE49-F238E27FC236}">
                <a16:creationId xmlns="" xmlns:a16="http://schemas.microsoft.com/office/drawing/2014/main" id="{22EDAF6B-4806-5C40-BA47-70FDBEDD899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654111" y="3965368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="" xmlns:a16="http://schemas.microsoft.com/office/drawing/2014/main" id="{A5400D87-B414-ED4B-B2CC-44401E6F8ED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54112" y="3581393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Approach</a:t>
            </a:r>
          </a:p>
        </p:txBody>
      </p:sp>
      <p:sp>
        <p:nvSpPr>
          <p:cNvPr id="40" name="Espaço Reservado para Texto 2">
            <a:extLst>
              <a:ext uri="{FF2B5EF4-FFF2-40B4-BE49-F238E27FC236}">
                <a16:creationId xmlns="" xmlns:a16="http://schemas.microsoft.com/office/drawing/2014/main" id="{5DBFBFDC-EF02-D647-B239-93E57757D67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654110" y="5289194"/>
            <a:ext cx="5759045" cy="286232"/>
          </a:xfrm>
        </p:spPr>
        <p:txBody>
          <a:bodyPr lIns="900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Text – up to 3 lines (font 14)</a:t>
            </a:r>
          </a:p>
        </p:txBody>
      </p:sp>
      <p:sp>
        <p:nvSpPr>
          <p:cNvPr id="41" name="Espaço Reservado para Texto 2">
            <a:extLst>
              <a:ext uri="{FF2B5EF4-FFF2-40B4-BE49-F238E27FC236}">
                <a16:creationId xmlns="" xmlns:a16="http://schemas.microsoft.com/office/drawing/2014/main" id="{C8CBD4CE-F99C-704C-A928-5BBF48F4A0AD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654111" y="4905219"/>
            <a:ext cx="5759045" cy="319278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27B9BE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Impact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A798E442-D924-9341-A2DD-014EC0C2B5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16" name="Espaço Reservado para Texto 2">
            <a:extLst>
              <a:ext uri="{FF2B5EF4-FFF2-40B4-BE49-F238E27FC236}">
                <a16:creationId xmlns="" xmlns:a16="http://schemas.microsoft.com/office/drawing/2014/main" id="{538CEDE8-22F7-DE46-BE01-B8FE9A3E245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7403" y="493219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17" name="Espaço Reservado para Texto 2">
            <a:extLst>
              <a:ext uri="{FF2B5EF4-FFF2-40B4-BE49-F238E27FC236}">
                <a16:creationId xmlns="" xmlns:a16="http://schemas.microsoft.com/office/drawing/2014/main" id="{4B5A84E0-515F-B449-8FA8-3DCD30AA7A3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37402" y="93951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description, up to 2 lines (font 24)</a:t>
            </a:r>
          </a:p>
        </p:txBody>
      </p:sp>
    </p:spTree>
    <p:extLst>
      <p:ext uri="{BB962C8B-B14F-4D97-AF65-F5344CB8AC3E}">
        <p14:creationId xmlns:p14="http://schemas.microsoft.com/office/powerpoint/2010/main" val="403818856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2">
            <a:extLst>
              <a:ext uri="{FF2B5EF4-FFF2-40B4-BE49-F238E27FC236}">
                <a16:creationId xmlns=""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Color guide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noProof="0" smtClean="0"/>
              <a:t>August 4, 2020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noProof="0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9" name="Retângulo 17">
            <a:extLst>
              <a:ext uri="{FF2B5EF4-FFF2-40B4-BE49-F238E27FC236}">
                <a16:creationId xmlns="" xmlns:a16="http://schemas.microsoft.com/office/drawing/2014/main" id="{24B30CBD-1420-AD4B-9E13-3EAC56474804}"/>
              </a:ext>
            </a:extLst>
          </p:cNvPr>
          <p:cNvSpPr/>
          <p:nvPr userDrawn="1"/>
        </p:nvSpPr>
        <p:spPr>
          <a:xfrm>
            <a:off x="1992728" y="4530175"/>
            <a:ext cx="2116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noProof="0"/>
              <a:t>Colors to create more graphics options</a:t>
            </a:r>
            <a:endParaRPr lang="en-US" sz="1200" b="0" noProof="0"/>
          </a:p>
        </p:txBody>
      </p:sp>
      <p:cxnSp>
        <p:nvCxnSpPr>
          <p:cNvPr id="11" name="Conector Reto 22">
            <a:extLst>
              <a:ext uri="{FF2B5EF4-FFF2-40B4-BE49-F238E27FC236}">
                <a16:creationId xmlns="" xmlns:a16="http://schemas.microsoft.com/office/drawing/2014/main" id="{579A56D0-B214-0D4D-A81B-9079396FA320}"/>
              </a:ext>
            </a:extLst>
          </p:cNvPr>
          <p:cNvCxnSpPr/>
          <p:nvPr userDrawn="1"/>
        </p:nvCxnSpPr>
        <p:spPr>
          <a:xfrm>
            <a:off x="4108862" y="3411702"/>
            <a:ext cx="0" cy="2744549"/>
          </a:xfrm>
          <a:prstGeom prst="line">
            <a:avLst/>
          </a:prstGeom>
          <a:ln w="3175">
            <a:solidFill>
              <a:srgbClr val="000000">
                <a:alpha val="28000"/>
              </a:srgb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44F0C62C-4CB0-1941-88D9-E9002AC8EF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46FCC124-57AD-824A-B147-C442989EC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610" y="724680"/>
            <a:ext cx="4674447" cy="57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73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que contiene agua, computadora, parado, hombre&#10;&#10;Descripción generada automáticamente">
            <a:extLst>
              <a:ext uri="{FF2B5EF4-FFF2-40B4-BE49-F238E27FC236}">
                <a16:creationId xmlns="" xmlns:a16="http://schemas.microsoft.com/office/drawing/2014/main" id="{6A315005-FE42-1D4B-940D-3645112AF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37EE0A72-4482-C14E-ABB0-F387E71A05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="" xmlns:a16="http://schemas.microsoft.com/office/drawing/2014/main" id="{9D27D318-2B74-B64D-8BBB-F343E58EC4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="" xmlns:a16="http://schemas.microsoft.com/office/drawing/2014/main" id="{9406F269-2302-D74A-9F35-3BC5F6F43C73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890E506-C699-514E-BA06-2C972241C62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57B37B3-FACA-FD41-AA16-030BD7FC328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DC9642D-8E1C-D24C-BFDB-3C9E36185EE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B54BD716-BF27-7044-9DA0-CA6B37384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366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6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agua, circuito, verde, tabla&#10;&#10;Descripción generada automáticamente">
            <a:extLst>
              <a:ext uri="{FF2B5EF4-FFF2-40B4-BE49-F238E27FC236}">
                <a16:creationId xmlns="" xmlns:a16="http://schemas.microsoft.com/office/drawing/2014/main" id="{4CE6A088-56E0-AD47-A093-4AAD04EEF9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0E76DDAE-8C5E-EF4A-9759-92D7FBC3CD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304" y="1131142"/>
            <a:ext cx="4482849" cy="2143006"/>
          </a:xfrm>
        </p:spPr>
        <p:txBody>
          <a:bodyPr anchor="t" anchorCtr="0">
            <a:noAutofit/>
          </a:bodyPr>
          <a:lstStyle>
            <a:lvl1pPr algn="l">
              <a:defRPr sz="4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Section</a:t>
            </a:r>
            <a:br>
              <a:rPr lang="en-US" noProof="0"/>
            </a:br>
            <a:r>
              <a:rPr lang="en-US" noProof="0"/>
              <a:t>name – up to 3 lines (font 46)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="" xmlns:a16="http://schemas.microsoft.com/office/drawing/2014/main" id="{4C725EB2-3D2C-A540-AB36-3983255756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304" y="3887076"/>
            <a:ext cx="3819461" cy="100242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Section description – up to 4 lines               (font 16)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="" xmlns:a16="http://schemas.microsoft.com/office/drawing/2014/main" id="{7AD259BA-CB99-1048-860A-6D052ADBD182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49387" y="786062"/>
            <a:ext cx="1344092" cy="1057727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8000" b="0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80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3639BE2-30C0-674A-A1AC-554D922C00F4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F8936FA-C2C7-804B-B8B4-023CE9A58E7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36EDE7-423E-664F-8878-94489AF419BA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405395B6-4144-F043-A8A0-9EEBD584F4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4703" y="5821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838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3" y="2257568"/>
            <a:ext cx="10395910" cy="36858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=""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=""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dirty="0"/>
              <a:t>everis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884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ver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foto, tren, calle, manejar&#10;&#10;Descripción generada automáticamente">
            <a:extLst>
              <a:ext uri="{FF2B5EF4-FFF2-40B4-BE49-F238E27FC236}">
                <a16:creationId xmlns="" xmlns:a16="http://schemas.microsoft.com/office/drawing/2014/main" id="{D980E432-27CB-9140-A98C-A48CAAE3D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F0FF8F36-3018-4A48-82B7-E204C8AACA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4999" y="980375"/>
            <a:ext cx="6040601" cy="2240940"/>
          </a:xfrm>
        </p:spPr>
        <p:txBody>
          <a:bodyPr anchor="t" anchorCtr="0">
            <a:noAutofit/>
          </a:bodyPr>
          <a:lstStyle>
            <a:lvl1pPr algn="l">
              <a:defRPr sz="5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Title of the</a:t>
            </a:r>
            <a:br>
              <a:rPr lang="en-US" noProof="0"/>
            </a:br>
            <a:r>
              <a:rPr lang="en-US" noProof="0"/>
              <a:t>presentation – up to 3 lines (font 52)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="" xmlns:a16="http://schemas.microsoft.com/office/drawing/2014/main" id="{6BFAA979-8B90-6243-A50C-A6CA07066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4999" y="3766178"/>
            <a:ext cx="6040601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7803772-6E5E-7549-82F5-9519D5F4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4CB8A9F-8710-2F4E-8A6F-2A749CB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61E0BED8-EA6C-B34B-863A-5AC8C0A1C4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386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9D6C072C-8288-5B45-BB9F-16ACF77F078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54112" y="1823228"/>
            <a:ext cx="10935907" cy="429182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/>
              <a:t>Text – up to 10 lines (font 16)</a:t>
            </a:r>
          </a:p>
        </p:txBody>
      </p:sp>
      <p:sp>
        <p:nvSpPr>
          <p:cNvPr id="8" name="Espaço Reservado para Texto 2">
            <a:extLst>
              <a:ext uri="{FF2B5EF4-FFF2-40B4-BE49-F238E27FC236}">
                <a16:creationId xmlns="" xmlns:a16="http://schemas.microsoft.com/office/drawing/2014/main" id="{CBA7D27C-BCE1-2A48-99D3-9AC25118A3A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54113" y="379434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Title (font 32)</a:t>
            </a:r>
          </a:p>
        </p:txBody>
      </p:sp>
      <p:sp>
        <p:nvSpPr>
          <p:cNvPr id="14" name="Espaço Reservado para Texto 2">
            <a:extLst>
              <a:ext uri="{FF2B5EF4-FFF2-40B4-BE49-F238E27FC236}">
                <a16:creationId xmlns="" xmlns:a16="http://schemas.microsoft.com/office/drawing/2014/main" id="{D5276FDB-D5EA-7940-B1F0-A155F73136E9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54112" y="1082688"/>
            <a:ext cx="10128187" cy="588638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Subtitle or short description (optional), up to 2 lines (font 24)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35B571-FEFE-D743-8265-885B54AEFE7D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583C7-8C39-D245-86EA-5350B7E32F8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dirty="0" err="1"/>
              <a:t>everis</a:t>
            </a:r>
            <a:r>
              <a:rPr lang="en-US" dirty="0"/>
              <a:t> ©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C1AD44C-97FF-F34A-81BC-4BC2985655D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773FE963-DEC4-6A4F-B6E8-AA26415344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26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46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6FCDB9FE-D424-9349-B02D-7E70E02149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1958" y="0"/>
            <a:ext cx="5523074" cy="412042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="" xmlns:a16="http://schemas.microsoft.com/office/drawing/2014/main" id="{48CD7350-F53E-5647-958F-ED502DCE0F9A}"/>
              </a:ext>
            </a:extLst>
          </p:cNvPr>
          <p:cNvSpPr txBox="1"/>
          <p:nvPr userDrawn="1"/>
        </p:nvSpPr>
        <p:spPr>
          <a:xfrm>
            <a:off x="640349" y="3875143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 b="1" noProof="0">
                <a:solidFill>
                  <a:schemeClr val="tx1"/>
                </a:solidFill>
                <a:latin typeface="Century Gothic" panose="020B0502020202020204" pitchFamily="34" charset="0"/>
              </a:rPr>
              <a:t>Confidencialidad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BD8F6BF9-CAE6-8041-9092-64E3D2AB79F8}"/>
              </a:ext>
            </a:extLst>
          </p:cNvPr>
          <p:cNvSpPr txBox="1"/>
          <p:nvPr userDrawn="1"/>
        </p:nvSpPr>
        <p:spPr>
          <a:xfrm>
            <a:off x="640349" y="4665749"/>
            <a:ext cx="6238123" cy="913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2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/>
              <a:t>Este documento es confidencial y propiedad de </a:t>
            </a:r>
            <a:r>
              <a:rPr lang="es-ES" sz="1600" err="1">
                <a:solidFill>
                  <a:srgbClr val="6FB142"/>
                </a:solidFill>
              </a:rPr>
              <a:t>everis</a:t>
            </a:r>
            <a:r>
              <a:rPr lang="es-ES" sz="1600"/>
              <a:t>. Su uso, reproducción o distribución sin el permiso previo por escrito de </a:t>
            </a:r>
            <a:r>
              <a:rPr lang="es-ES" sz="1600" err="1">
                <a:solidFill>
                  <a:srgbClr val="6FB142"/>
                </a:solidFill>
              </a:rPr>
              <a:t>everis</a:t>
            </a:r>
            <a:r>
              <a:rPr lang="es-ES" sz="1600"/>
              <a:t> está estrictamente prohibido.</a:t>
            </a:r>
            <a:endParaRPr lang="en-US" sz="1600" noProof="0">
              <a:solidFill>
                <a:schemeClr val="tx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="" xmlns:a16="http://schemas.microsoft.com/office/drawing/2014/main" id="{9DE57F72-4E79-024E-8539-2C0E22C4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A799-865C-E644-8254-3118598128A4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8F0B6DCD-0EC3-EB4D-B955-25B15EB6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/>
              <a:t>everis</a:t>
            </a:r>
            <a:r>
              <a:rPr lang="en-US" dirty="0"/>
              <a:t> ©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A10E2A0F-F4F9-6349-916C-75689AF3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7352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61">
          <p15:clr>
            <a:srgbClr val="FBAE40"/>
          </p15:clr>
        </p15:guide>
        <p15:guide id="3" orient="horz" pos="41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46" name="Espaço Reservado para Texto 2">
            <a:extLst>
              <a:ext uri="{FF2B5EF4-FFF2-40B4-BE49-F238E27FC236}">
                <a16:creationId xmlns="" xmlns:a16="http://schemas.microsoft.com/office/drawing/2014/main" id="{73EFF2CA-9796-F842-BAC8-DAAEA10E6F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34851" y="3063013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="" xmlns:a16="http://schemas.microsoft.com/office/drawing/2014/main" id="{A6A36F38-D9BE-5D40-BE78-58172F12576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328534" y="3067172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="" xmlns:a16="http://schemas.microsoft.com/office/drawing/2014/main" id="{DA0DB89D-6127-E240-A040-13BB4970859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329613" y="3388542"/>
            <a:ext cx="3676315" cy="397761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description (font 14)</a:t>
            </a:r>
          </a:p>
          <a:p>
            <a:endParaRPr lang="en-US" noProof="0"/>
          </a:p>
        </p:txBody>
      </p:sp>
      <p:sp>
        <p:nvSpPr>
          <p:cNvPr id="67" name="Espaço Reservado para Texto 2">
            <a:extLst>
              <a:ext uri="{FF2B5EF4-FFF2-40B4-BE49-F238E27FC236}">
                <a16:creationId xmlns="" xmlns:a16="http://schemas.microsoft.com/office/drawing/2014/main" id="{76C233FD-116D-0A4C-96D8-1BE09BF39D7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34851" y="192163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68" name="Espaço Reservado para Texto 2">
            <a:extLst>
              <a:ext uri="{FF2B5EF4-FFF2-40B4-BE49-F238E27FC236}">
                <a16:creationId xmlns="" xmlns:a16="http://schemas.microsoft.com/office/drawing/2014/main" id="{0B8A4DCF-2A58-D941-B288-9D76D45609F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328534" y="1925794"/>
            <a:ext cx="367806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70" name="Espaço Reservado para Texto 2">
            <a:extLst>
              <a:ext uri="{FF2B5EF4-FFF2-40B4-BE49-F238E27FC236}">
                <a16:creationId xmlns="" xmlns:a16="http://schemas.microsoft.com/office/drawing/2014/main" id="{5DCC49A6-4B27-7C49-8BB8-46DA6214D6E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634851" y="422338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1" name="Espaço Reservado para Texto 2">
            <a:extLst>
              <a:ext uri="{FF2B5EF4-FFF2-40B4-BE49-F238E27FC236}">
                <a16:creationId xmlns="" xmlns:a16="http://schemas.microsoft.com/office/drawing/2014/main" id="{0FACB811-53B4-9640-974F-9F853B11E1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328534" y="4227544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72" name="Espaço Reservado para Texto 2">
            <a:extLst>
              <a:ext uri="{FF2B5EF4-FFF2-40B4-BE49-F238E27FC236}">
                <a16:creationId xmlns="" xmlns:a16="http://schemas.microsoft.com/office/drawing/2014/main" id="{D757B38B-9140-8345-9640-29D099AC04B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2329079" y="4548914"/>
            <a:ext cx="3676849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73" name="Espaço Reservado para Texto 2">
            <a:extLst>
              <a:ext uri="{FF2B5EF4-FFF2-40B4-BE49-F238E27FC236}">
                <a16:creationId xmlns="" xmlns:a16="http://schemas.microsoft.com/office/drawing/2014/main" id="{17A277D2-8219-7E40-A74E-0B464FA7C9A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615104" y="3063013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4" name="Espaço Reservado para Texto 2">
            <a:extLst>
              <a:ext uri="{FF2B5EF4-FFF2-40B4-BE49-F238E27FC236}">
                <a16:creationId xmlns="" xmlns:a16="http://schemas.microsoft.com/office/drawing/2014/main" id="{37BB6EDE-3620-5D4B-88A5-8F5B314478EA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308787" y="3067172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75" name="Espaço Reservado para Texto 2">
            <a:extLst>
              <a:ext uri="{FF2B5EF4-FFF2-40B4-BE49-F238E27FC236}">
                <a16:creationId xmlns="" xmlns:a16="http://schemas.microsoft.com/office/drawing/2014/main" id="{D5B23C50-95EE-6646-BC7C-A554F14393F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7311403" y="3388542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76" name="Espaço Reservado para Texto 2">
            <a:extLst>
              <a:ext uri="{FF2B5EF4-FFF2-40B4-BE49-F238E27FC236}">
                <a16:creationId xmlns="" xmlns:a16="http://schemas.microsoft.com/office/drawing/2014/main" id="{816464FB-AEF6-9741-80EC-07687BEEDC0D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15104" y="192163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7" name="Espaço Reservado para Texto 2">
            <a:extLst>
              <a:ext uri="{FF2B5EF4-FFF2-40B4-BE49-F238E27FC236}">
                <a16:creationId xmlns="" xmlns:a16="http://schemas.microsoft.com/office/drawing/2014/main" id="{13715465-B92E-FB44-9700-8807EAD38232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7308786" y="1925794"/>
            <a:ext cx="3670137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78" name="Espaço Reservado para Texto 2">
            <a:extLst>
              <a:ext uri="{FF2B5EF4-FFF2-40B4-BE49-F238E27FC236}">
                <a16:creationId xmlns="" xmlns:a16="http://schemas.microsoft.com/office/drawing/2014/main" id="{A760BBB4-8644-BB4E-A40E-ADD8CBF20F0F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7311402" y="2247164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79" name="Espaço Reservado para Texto 2">
            <a:extLst>
              <a:ext uri="{FF2B5EF4-FFF2-40B4-BE49-F238E27FC236}">
                <a16:creationId xmlns="" xmlns:a16="http://schemas.microsoft.com/office/drawing/2014/main" id="{04CD5BE6-62DB-3042-9F63-152655565801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6615104" y="4223385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80" name="Espaço Reservado para Texto 2">
            <a:extLst>
              <a:ext uri="{FF2B5EF4-FFF2-40B4-BE49-F238E27FC236}">
                <a16:creationId xmlns="" xmlns:a16="http://schemas.microsoft.com/office/drawing/2014/main" id="{5B9923B5-6869-4C44-B520-FA4F396D2ADB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308787" y="4227544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81" name="Espaço Reservado para Texto 2">
            <a:extLst>
              <a:ext uri="{FF2B5EF4-FFF2-40B4-BE49-F238E27FC236}">
                <a16:creationId xmlns="" xmlns:a16="http://schemas.microsoft.com/office/drawing/2014/main" id="{DD40BA94-AC2D-4245-8D22-FA02670B2EA3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7311403" y="4548914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82" name="Espaço Reservado para Texto 2">
            <a:extLst>
              <a:ext uri="{FF2B5EF4-FFF2-40B4-BE49-F238E27FC236}">
                <a16:creationId xmlns="" xmlns:a16="http://schemas.microsoft.com/office/drawing/2014/main" id="{6D4F76CE-F86B-0F4B-805B-DC182169258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2330387" y="2247164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86" name="Espaço Reservado para Texto 2">
            <a:extLst>
              <a:ext uri="{FF2B5EF4-FFF2-40B4-BE49-F238E27FC236}">
                <a16:creationId xmlns="" xmlns:a16="http://schemas.microsoft.com/office/drawing/2014/main" id="{3F01B6A7-C2DD-294A-9A83-4D9DEDE0B1C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220" y="379434"/>
            <a:ext cx="3427875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Index (font 32)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0D917318-9821-794E-9C65-03D1681F7C06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 dirty="0" err="1"/>
              <a:t>everis</a:t>
            </a:r>
            <a:r>
              <a:rPr lang="en-US" dirty="0"/>
              <a:t>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85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275">
          <p15:clr>
            <a:srgbClr val="C35EA4"/>
          </p15:clr>
        </p15:guide>
        <p15:guide id="3" pos="461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orient="horz" pos="2001">
          <p15:clr>
            <a:srgbClr val="FBAE40"/>
          </p15:clr>
        </p15:guide>
        <p15:guide id="6" orient="horz" pos="1207">
          <p15:clr>
            <a:srgbClr val="FBAE40"/>
          </p15:clr>
        </p15:guide>
        <p15:guide id="7" orient="horz" pos="2682">
          <p15:clr>
            <a:srgbClr val="FBAE40"/>
          </p15:clr>
        </p15:guide>
        <p15:guide id="8" orient="horz" pos="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veris DS&amp;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A516D08-7B0B-4740-AB14-AEE06FA98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22" b="2866"/>
          <a:stretch/>
        </p:blipFill>
        <p:spPr>
          <a:xfrm>
            <a:off x="-62753" y="-36863"/>
            <a:ext cx="12317506" cy="6931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B1A95729-3B71-5944-B476-060128E4C4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9706" y="2675832"/>
            <a:ext cx="2987608" cy="1878239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="" xmlns:a16="http://schemas.microsoft.com/office/drawing/2014/main" id="{2C6A5C5E-A898-4B4A-918E-01BA940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="" xmlns:a16="http://schemas.microsoft.com/office/drawing/2014/main" id="{F973F28A-5E70-7F4E-8508-1223E4EB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6464" y="6356350"/>
            <a:ext cx="70114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3D94FE8-D7B7-4129-BFB1-4B7215526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biLevel thresh="50000"/>
          </a:blip>
          <a:srcRect l="16869" t="25274" r="17356" b="25395"/>
          <a:stretch/>
        </p:blipFill>
        <p:spPr>
          <a:xfrm>
            <a:off x="10906960" y="328863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7711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blanco, mujer, sostener, raqueta&#10;&#10;Descripción generada automáticamente">
            <a:extLst>
              <a:ext uri="{FF2B5EF4-FFF2-40B4-BE49-F238E27FC236}">
                <a16:creationId xmlns="" xmlns:a16="http://schemas.microsoft.com/office/drawing/2014/main" id="{48B3BFBC-06A0-B144-A0C6-3C8375AB41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" b="84345"/>
          <a:stretch/>
        </p:blipFill>
        <p:spPr>
          <a:xfrm>
            <a:off x="0" y="0"/>
            <a:ext cx="12192000" cy="1070264"/>
          </a:xfrm>
          <a:prstGeom prst="rect">
            <a:avLst/>
          </a:prstGeom>
        </p:spPr>
      </p:pic>
      <p:sp>
        <p:nvSpPr>
          <p:cNvPr id="46" name="Espaço Reservado para Texto 2">
            <a:extLst>
              <a:ext uri="{FF2B5EF4-FFF2-40B4-BE49-F238E27FC236}">
                <a16:creationId xmlns="" xmlns:a16="http://schemas.microsoft.com/office/drawing/2014/main" id="{73EFF2CA-9796-F842-BAC8-DAAEA10E6F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34851" y="3536348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39" name="Espaço Reservado para Texto 2">
            <a:extLst>
              <a:ext uri="{FF2B5EF4-FFF2-40B4-BE49-F238E27FC236}">
                <a16:creationId xmlns="" xmlns:a16="http://schemas.microsoft.com/office/drawing/2014/main" id="{A6A36F38-D9BE-5D40-BE78-58172F12576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328534" y="3540507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43" name="Espaço Reservado para Texto 2">
            <a:extLst>
              <a:ext uri="{FF2B5EF4-FFF2-40B4-BE49-F238E27FC236}">
                <a16:creationId xmlns="" xmlns:a16="http://schemas.microsoft.com/office/drawing/2014/main" id="{DA0DB89D-6127-E240-A040-13BB4970859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329613" y="3861877"/>
            <a:ext cx="3676315" cy="397761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Chapter description (font 14)</a:t>
            </a:r>
          </a:p>
          <a:p>
            <a:endParaRPr lang="en-US" noProof="0"/>
          </a:p>
        </p:txBody>
      </p:sp>
      <p:sp>
        <p:nvSpPr>
          <p:cNvPr id="67" name="Espaço Reservado para Texto 2">
            <a:extLst>
              <a:ext uri="{FF2B5EF4-FFF2-40B4-BE49-F238E27FC236}">
                <a16:creationId xmlns="" xmlns:a16="http://schemas.microsoft.com/office/drawing/2014/main" id="{76C233FD-116D-0A4C-96D8-1BE09BF39D7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34851" y="2394970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68" name="Espaço Reservado para Texto 2">
            <a:extLst>
              <a:ext uri="{FF2B5EF4-FFF2-40B4-BE49-F238E27FC236}">
                <a16:creationId xmlns="" xmlns:a16="http://schemas.microsoft.com/office/drawing/2014/main" id="{0B8A4DCF-2A58-D941-B288-9D76D45609F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328534" y="2399129"/>
            <a:ext cx="367806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0" name="Espaço Reservado para Texto 2">
            <a:extLst>
              <a:ext uri="{FF2B5EF4-FFF2-40B4-BE49-F238E27FC236}">
                <a16:creationId xmlns="" xmlns:a16="http://schemas.microsoft.com/office/drawing/2014/main" id="{5DCC49A6-4B27-7C49-8BB8-46DA6214D6E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634851" y="4696720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1" name="Espaço Reservado para Texto 2">
            <a:extLst>
              <a:ext uri="{FF2B5EF4-FFF2-40B4-BE49-F238E27FC236}">
                <a16:creationId xmlns="" xmlns:a16="http://schemas.microsoft.com/office/drawing/2014/main" id="{0FACB811-53B4-9640-974F-9F853B11E1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328534" y="4700879"/>
            <a:ext cx="367739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72" name="Espaço Reservado para Texto 2">
            <a:extLst>
              <a:ext uri="{FF2B5EF4-FFF2-40B4-BE49-F238E27FC236}">
                <a16:creationId xmlns="" xmlns:a16="http://schemas.microsoft.com/office/drawing/2014/main" id="{D757B38B-9140-8345-9640-29D099AC04B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2329079" y="5022249"/>
            <a:ext cx="3676849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73" name="Espaço Reservado para Texto 2">
            <a:extLst>
              <a:ext uri="{FF2B5EF4-FFF2-40B4-BE49-F238E27FC236}">
                <a16:creationId xmlns="" xmlns:a16="http://schemas.microsoft.com/office/drawing/2014/main" id="{17A277D2-8219-7E40-A74E-0B464FA7C9A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615104" y="3536348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4" name="Espaço Reservado para Texto 2">
            <a:extLst>
              <a:ext uri="{FF2B5EF4-FFF2-40B4-BE49-F238E27FC236}">
                <a16:creationId xmlns="" xmlns:a16="http://schemas.microsoft.com/office/drawing/2014/main" id="{37BB6EDE-3620-5D4B-88A5-8F5B314478EA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308787" y="3540507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75" name="Espaço Reservado para Texto 2">
            <a:extLst>
              <a:ext uri="{FF2B5EF4-FFF2-40B4-BE49-F238E27FC236}">
                <a16:creationId xmlns="" xmlns:a16="http://schemas.microsoft.com/office/drawing/2014/main" id="{D5B23C50-95EE-6646-BC7C-A554F14393F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7311403" y="3861877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76" name="Espaço Reservado para Texto 2">
            <a:extLst>
              <a:ext uri="{FF2B5EF4-FFF2-40B4-BE49-F238E27FC236}">
                <a16:creationId xmlns="" xmlns:a16="http://schemas.microsoft.com/office/drawing/2014/main" id="{816464FB-AEF6-9741-80EC-07687BEEDC0D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15104" y="2394970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77" name="Espaço Reservado para Texto 2">
            <a:extLst>
              <a:ext uri="{FF2B5EF4-FFF2-40B4-BE49-F238E27FC236}">
                <a16:creationId xmlns="" xmlns:a16="http://schemas.microsoft.com/office/drawing/2014/main" id="{13715465-B92E-FB44-9700-8807EAD38232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7308786" y="2399129"/>
            <a:ext cx="3670137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Chapter (font 28)</a:t>
            </a:r>
          </a:p>
        </p:txBody>
      </p:sp>
      <p:sp>
        <p:nvSpPr>
          <p:cNvPr id="78" name="Espaço Reservado para Texto 2">
            <a:extLst>
              <a:ext uri="{FF2B5EF4-FFF2-40B4-BE49-F238E27FC236}">
                <a16:creationId xmlns="" xmlns:a16="http://schemas.microsoft.com/office/drawing/2014/main" id="{A760BBB4-8644-BB4E-A40E-ADD8CBF20F0F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7311402" y="2720499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79" name="Espaço Reservado para Texto 2">
            <a:extLst>
              <a:ext uri="{FF2B5EF4-FFF2-40B4-BE49-F238E27FC236}">
                <a16:creationId xmlns="" xmlns:a16="http://schemas.microsoft.com/office/drawing/2014/main" id="{04CD5BE6-62DB-3042-9F63-152655565801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6615104" y="4696720"/>
            <a:ext cx="774921" cy="57290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000" b="1">
                <a:solidFill>
                  <a:srgbClr val="43DEAB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00</a:t>
            </a:r>
          </a:p>
        </p:txBody>
      </p:sp>
      <p:sp>
        <p:nvSpPr>
          <p:cNvPr id="80" name="Espaço Reservado para Texto 2">
            <a:extLst>
              <a:ext uri="{FF2B5EF4-FFF2-40B4-BE49-F238E27FC236}">
                <a16:creationId xmlns="" xmlns:a16="http://schemas.microsoft.com/office/drawing/2014/main" id="{5B9923B5-6869-4C44-B520-FA4F396D2ADB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308787" y="4700879"/>
            <a:ext cx="3669484" cy="40085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(font 28)</a:t>
            </a:r>
          </a:p>
        </p:txBody>
      </p:sp>
      <p:sp>
        <p:nvSpPr>
          <p:cNvPr id="81" name="Espaço Reservado para Texto 2">
            <a:extLst>
              <a:ext uri="{FF2B5EF4-FFF2-40B4-BE49-F238E27FC236}">
                <a16:creationId xmlns="" xmlns:a16="http://schemas.microsoft.com/office/drawing/2014/main" id="{DD40BA94-AC2D-4245-8D22-FA02670B2EA3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7311403" y="5022249"/>
            <a:ext cx="3661576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82" name="Espaço Reservado para Texto 2">
            <a:extLst>
              <a:ext uri="{FF2B5EF4-FFF2-40B4-BE49-F238E27FC236}">
                <a16:creationId xmlns="" xmlns:a16="http://schemas.microsoft.com/office/drawing/2014/main" id="{6D4F76CE-F86B-0F4B-805B-DC182169258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2330387" y="2720499"/>
            <a:ext cx="3662227" cy="397761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/>
              <a:t>Chapter description (font 14)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 dirty="0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0" name="Imagem 2">
            <a:extLst>
              <a:ext uri="{FF2B5EF4-FFF2-40B4-BE49-F238E27FC236}">
                <a16:creationId xmlns="" xmlns:a16="http://schemas.microsoft.com/office/drawing/2014/main" id="{9C37BAAF-6EC5-7E4F-9EBC-B2119C0F7D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32" name="Espaço Reservado para Texto 2">
            <a:extLst>
              <a:ext uri="{FF2B5EF4-FFF2-40B4-BE49-F238E27FC236}">
                <a16:creationId xmlns="" xmlns:a16="http://schemas.microsoft.com/office/drawing/2014/main" id="{BC6654E9-2F0C-6345-9476-881F78A9C4B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78724" y="515192"/>
            <a:ext cx="3678064" cy="40085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 (font 18)</a:t>
            </a:r>
          </a:p>
        </p:txBody>
      </p:sp>
    </p:spTree>
    <p:extLst>
      <p:ext uri="{BB962C8B-B14F-4D97-AF65-F5344CB8AC3E}">
        <p14:creationId xmlns:p14="http://schemas.microsoft.com/office/powerpoint/2010/main" val="162833145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275">
          <p15:clr>
            <a:srgbClr val="C35EA4"/>
          </p15:clr>
        </p15:guide>
        <p15:guide id="3" pos="461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orient="horz" pos="2001">
          <p15:clr>
            <a:srgbClr val="FBAE40"/>
          </p15:clr>
        </p15:guide>
        <p15:guide id="6" orient="horz" pos="1207">
          <p15:clr>
            <a:srgbClr val="FBAE40"/>
          </p15:clr>
        </p15:guide>
        <p15:guide id="7" orient="horz" pos="2682">
          <p15:clr>
            <a:srgbClr val="FBAE40"/>
          </p15:clr>
        </p15:guide>
        <p15:guide id="8" orient="horz" pos="23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pirational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F876A4B7-3CFC-BB46-B8A3-2A7DB9EE0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8" t="3435" r="2651" b="3387"/>
          <a:stretch/>
        </p:blipFill>
        <p:spPr>
          <a:xfrm>
            <a:off x="-21516" y="-10758"/>
            <a:ext cx="12418541" cy="69210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E5D3F27B-F11C-6941-B007-92604363C6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5683" y="1900139"/>
            <a:ext cx="6445832" cy="1533904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Inspirational sentence – up to 2 lines (font 40)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="" xmlns:a16="http://schemas.microsoft.com/office/drawing/2014/main" id="{9733A14A-6D10-0E41-920E-D1A4E9187C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5683" y="3669056"/>
            <a:ext cx="4889996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Complementary text – up to 2 lines (font 20)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B465E95-2624-1948-AF11-AC989C11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2BDB9C-98A7-6947-B035-93B3EDFFAF54}" type="datetime4">
              <a:rPr lang="en-US" smtClean="0"/>
              <a:pPr/>
              <a:t>August 4,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D16C099-6FF0-E849-BF2C-6B3033F9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7316DF2-B54D-3E4A-A029-4CB52FA67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Imagem 10">
            <a:extLst>
              <a:ext uri="{FF2B5EF4-FFF2-40B4-BE49-F238E27FC236}">
                <a16:creationId xmlns="" xmlns:a16="http://schemas.microsoft.com/office/drawing/2014/main" id="{68826F28-3E1A-DC43-9C44-2122CB0D5B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461" y="0"/>
            <a:ext cx="183851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2662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8760C91F-D925-1F4A-9E21-B326118E4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937" y="26862"/>
            <a:ext cx="1929223" cy="129189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329E4D-B696-2546-80DB-E8E2973BC59B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A148A8-4917-B443-B62F-C2063EB56E02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 dirty="0"/>
              <a:t>everis ©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1B57601-FCA7-4A4A-843C-ACE1A1A086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2" name="Espaço Reservado para Conteúdo 2">
            <a:extLst>
              <a:ext uri="{FF2B5EF4-FFF2-40B4-BE49-F238E27FC236}">
                <a16:creationId xmlns="" xmlns:a16="http://schemas.microsoft.com/office/drawing/2014/main" id="{2F1EDC44-B2F6-8C47-A935-E9963843DCE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2375" y="3351130"/>
            <a:ext cx="3928717" cy="179102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Century Gothic" panose="020B0502020202020204" pitchFamily="34" charset="0"/>
              </a:defRPr>
            </a:lvl1pPr>
            <a:lvl2pPr marL="457200" indent="0">
              <a:buNone/>
              <a:defRPr>
                <a:latin typeface="Century Gothic" panose="020B0502020202020204" pitchFamily="34" charset="0"/>
              </a:defRPr>
            </a:lvl2pPr>
            <a:lvl3pPr marL="914400" indent="0">
              <a:buNone/>
              <a:defRPr>
                <a:latin typeface="Century Gothic" panose="020B0502020202020204" pitchFamily="34" charset="0"/>
              </a:defRPr>
            </a:lvl3pPr>
            <a:lvl4pPr marL="1371600" indent="0">
              <a:buNone/>
              <a:defRPr>
                <a:latin typeface="Century Gothic" panose="020B0502020202020204" pitchFamily="34" charset="0"/>
              </a:defRPr>
            </a:lvl4pPr>
            <a:lvl5pPr marL="1828800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noProof="0" dirty="0"/>
              <a:t>Text – up to 10 lines (font 20)</a:t>
            </a:r>
          </a:p>
        </p:txBody>
      </p:sp>
      <p:sp>
        <p:nvSpPr>
          <p:cNvPr id="33" name="Espaço Reservado para Texto 2">
            <a:extLst>
              <a:ext uri="{FF2B5EF4-FFF2-40B4-BE49-F238E27FC236}">
                <a16:creationId xmlns="" xmlns:a16="http://schemas.microsoft.com/office/drawing/2014/main" id="{F6169FA3-6B0C-D947-A948-BBC64C70E5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7403" y="493219"/>
            <a:ext cx="10128186" cy="454353"/>
          </a:xfrm>
        </p:spPr>
        <p:txBody>
          <a:bodyPr anchor="t" anchorCtr="0">
            <a:noAutofit/>
          </a:bodyPr>
          <a:lstStyle>
            <a:lvl1pPr marL="0" indent="0">
              <a:buNone/>
              <a:defRPr sz="32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Title (font 32)</a:t>
            </a:r>
          </a:p>
        </p:txBody>
      </p:sp>
      <p:sp>
        <p:nvSpPr>
          <p:cNvPr id="34" name="Espaço Reservado para Texto 2">
            <a:extLst>
              <a:ext uri="{FF2B5EF4-FFF2-40B4-BE49-F238E27FC236}">
                <a16:creationId xmlns="" xmlns:a16="http://schemas.microsoft.com/office/drawing/2014/main" id="{E1D70E8C-2A94-B248-9029-EEDCC02655CC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37402" y="939517"/>
            <a:ext cx="10128187" cy="877867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Subtitle or short description, up to 2 lines (font 24)</a:t>
            </a:r>
          </a:p>
        </p:txBody>
      </p:sp>
    </p:spTree>
    <p:extLst>
      <p:ext uri="{BB962C8B-B14F-4D97-AF65-F5344CB8AC3E}">
        <p14:creationId xmlns:p14="http://schemas.microsoft.com/office/powerpoint/2010/main" val="377236965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  <p15:guide id="2" pos="2275">
          <p15:clr>
            <a:srgbClr val="C35EA4"/>
          </p15:clr>
        </p15:guide>
        <p15:guide id="3" pos="461">
          <p15:clr>
            <a:srgbClr val="FBAE40"/>
          </p15:clr>
        </p15:guide>
        <p15:guide id="4" orient="horz" pos="2228">
          <p15:clr>
            <a:srgbClr val="FBAE40"/>
          </p15:clr>
        </p15:guide>
        <p15:guide id="5" orient="horz" pos="2001">
          <p15:clr>
            <a:srgbClr val="FBAE40"/>
          </p15:clr>
        </p15:guide>
        <p15:guide id="6" orient="horz" pos="1207">
          <p15:clr>
            <a:srgbClr val="FBAE40"/>
          </p15:clr>
        </p15:guide>
        <p15:guide id="7" orient="horz" pos="2682">
          <p15:clr>
            <a:srgbClr val="FBAE40"/>
          </p15:clr>
        </p15:guide>
        <p15:guide id="8" orient="horz" pos="2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37" r:id="rId2"/>
    <p:sldLayoutId id="2147483741" r:id="rId3"/>
    <p:sldLayoutId id="2147483742" r:id="rId4"/>
    <p:sldLayoutId id="2147483791" r:id="rId5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E079AAE5-249D-7C44-8920-98E4F94F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13" y="365125"/>
            <a:ext cx="103959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78BAB685-A8E4-874D-9569-04ED333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113" y="1825625"/>
            <a:ext cx="103959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noProof="0"/>
              <a:t>Content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  <a:p>
            <a:pPr marL="2514600" marR="0" lvl="5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en-US" noProof="0"/>
              <a:t>Content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3CB0527-61F7-F945-9516-500B02E6F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4113" y="6356350"/>
            <a:ext cx="2927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fld id="{C62BDB9C-98A7-6947-B035-93B3EDFFAF54}" type="datetime4">
              <a:rPr lang="en-US" smtClean="0"/>
              <a:t>August 4, 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C7EEA02-0A3F-5844-ABE4-03E380B79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599" y="6356350"/>
            <a:ext cx="701142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>
              <a:defRPr lang="en-US" sz="900" smtClean="0">
                <a:effectLst/>
                <a:latin typeface="Century Gothic" panose="020B0502020202020204" pitchFamily="34" charset="0"/>
              </a:defRPr>
            </a:lvl1pPr>
          </a:lstStyle>
          <a:p>
            <a:pPr algn="r"/>
            <a:r>
              <a:rPr lang="en-US" dirty="0"/>
              <a:t>everis © 2020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2BD052C-4436-D544-88D9-AB23E404D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5031" y="6356350"/>
            <a:ext cx="64859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 smtClean="0">
                <a:effectLst/>
                <a:latin typeface="Century Gothic" panose="020B0502020202020204" pitchFamily="34" charset="0"/>
              </a:defRPr>
            </a:lvl1pPr>
          </a:lstStyle>
          <a:p>
            <a:fld id="{AD6D3279-9C4E-C94A-B134-5F196FB9091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3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80" r:id="rId10"/>
    <p:sldLayoutId id="2147483784" r:id="rId11"/>
    <p:sldLayoutId id="2147483788" r:id="rId12"/>
  </p:sldLayoutIdLst>
  <p:transition spd="slow">
    <p:push dir="u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 smtClean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lang="en-US" sz="1600" kern="1200" noProof="0" dirty="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18798-F702-914B-8802-88A347CD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99" y="980375"/>
            <a:ext cx="6115811" cy="2240940"/>
          </a:xfrm>
        </p:spPr>
        <p:txBody>
          <a:bodyPr/>
          <a:lstStyle/>
          <a:p>
            <a:r>
              <a:rPr lang="es-ES_tradnl" sz="4000" dirty="0" err="1" smtClean="0"/>
              <a:t>Release</a:t>
            </a:r>
            <a:r>
              <a:rPr lang="es-ES_tradnl" sz="4000" dirty="0" smtClean="0"/>
              <a:t> Plan Beta</a:t>
            </a:r>
            <a:br>
              <a:rPr lang="es-ES_tradnl" sz="4000" dirty="0" smtClean="0"/>
            </a:br>
            <a:r>
              <a:rPr lang="es-ES_tradnl" sz="4000" dirty="0"/>
              <a:t/>
            </a:r>
            <a:br>
              <a:rPr lang="es-ES_tradnl" sz="4000" dirty="0"/>
            </a:br>
            <a:r>
              <a:rPr lang="es-ES_tradnl" sz="4000" dirty="0" smtClean="0"/>
              <a:t>Proyecto BPM-ECM</a:t>
            </a:r>
            <a:endParaRPr lang="es-ES_tradnl" sz="4000" dirty="0"/>
          </a:p>
        </p:txBody>
      </p:sp>
      <p:pic>
        <p:nvPicPr>
          <p:cNvPr id="15" name="Picture 19">
            <a:extLst>
              <a:ext uri="{FF2B5EF4-FFF2-40B4-BE49-F238E27FC236}">
                <a16:creationId xmlns="" xmlns:a16="http://schemas.microsoft.com/office/drawing/2014/main" id="{E3E69980-DA59-DE4C-AE03-2E4358730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10246" y="6414053"/>
            <a:ext cx="833294" cy="2143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6FC2B4D3-496D-EB4E-A1C0-8D5E432649EC}"/>
              </a:ext>
            </a:extLst>
          </p:cNvPr>
          <p:cNvSpPr/>
          <p:nvPr/>
        </p:nvSpPr>
        <p:spPr>
          <a:xfrm>
            <a:off x="7513320" y="3221315"/>
            <a:ext cx="4678680" cy="124100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1D1645E6-3DCD-1647-9E59-7F87AE140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672" y="3465137"/>
            <a:ext cx="3582652" cy="7533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ABB0D79-32E5-4D44-A406-D358683B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5" y="5673484"/>
            <a:ext cx="3248997" cy="9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1121315"/>
            <a:ext cx="10935907" cy="51500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Modelamiento de Proceso de Negocio (BPM) 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Diseño del </a:t>
            </a:r>
            <a:r>
              <a:rPr lang="es-ES" dirty="0" err="1" smtClean="0"/>
              <a:t>workflow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Historias: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Maquetación de pantallas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Desarrollo </a:t>
            </a:r>
            <a:r>
              <a:rPr lang="es-ES" dirty="0" err="1" smtClean="0"/>
              <a:t>backend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Integración </a:t>
            </a:r>
            <a:r>
              <a:rPr lang="es-ES" dirty="0" err="1" smtClean="0"/>
              <a:t>frontend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Integración servicios </a:t>
            </a:r>
            <a:r>
              <a:rPr lang="es-ES" dirty="0" smtClean="0"/>
              <a:t>externos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Ejecución de Pruebas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Procesos: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Frente Flujo de </a:t>
            </a:r>
            <a:r>
              <a:rPr lang="es-ES" dirty="0" smtClean="0"/>
              <a:t>Negocio  (PLD Pre Aceptado)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800899" y="4559218"/>
            <a:ext cx="1082934" cy="432978"/>
          </a:xfrm>
        </p:spPr>
        <p:txBody>
          <a:bodyPr anchor="ctr"/>
          <a:lstStyle/>
          <a:p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</a:t>
            </a:r>
            <a:r>
              <a:rPr lang="es-ES_tradnl" dirty="0" smtClean="0"/>
              <a:t>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Filtro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292415" y="4556400"/>
            <a:ext cx="1833500" cy="432978"/>
          </a:xfrm>
        </p:spPr>
        <p:txBody>
          <a:bodyPr anchor="ctr"/>
          <a:lstStyle/>
          <a:p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Registro</a:t>
            </a:r>
            <a:r>
              <a:rPr lang="es-ES_tradnl" dirty="0" smtClean="0"/>
              <a:t> </a:t>
            </a:r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Solicitud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6122065" y="4553582"/>
            <a:ext cx="1692761" cy="432978"/>
          </a:xfrm>
        </p:spPr>
        <p:txBody>
          <a:bodyPr vert="horz" lIns="91440" tIns="45720" rIns="91440" bIns="45720" rtlCol="0" anchor="ctr"/>
          <a:lstStyle/>
          <a:p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Formalización de Solicitud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985301" y="4542963"/>
            <a:ext cx="1796998" cy="432978"/>
          </a:xfrm>
        </p:spPr>
        <p:txBody>
          <a:bodyPr anchor="ctr"/>
          <a:lstStyle/>
          <a:p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Acreditación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822183" y="5568497"/>
            <a:ext cx="2318994" cy="432978"/>
          </a:xfrm>
        </p:spPr>
        <p:txBody>
          <a:bodyPr vert="horz" lIns="91440" tIns="45720" rIns="91440" bIns="45720" rtlCol="0" anchor="ctr"/>
          <a:lstStyle/>
          <a:p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Evaluación Crediticia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911319" y="5647209"/>
            <a:ext cx="1578461" cy="421613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Desembolso</a:t>
            </a:r>
          </a:p>
          <a:p>
            <a:pPr algn="ctr"/>
            <a:endParaRPr lang="es-E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031532" y="5562671"/>
            <a:ext cx="1387359" cy="432978"/>
          </a:xfrm>
        </p:spPr>
        <p:txBody>
          <a:bodyPr vert="horz" lIns="91440" tIns="45720" rIns="91440" bIns="45720" rtlCol="0" anchor="ctr"/>
          <a:lstStyle/>
          <a:p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Visado final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6052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Sprint 2 semanas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Dayli</a:t>
            </a:r>
            <a:r>
              <a:rPr lang="es-ES" dirty="0"/>
              <a:t> 15 Minutos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Planning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Review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Metodología de Trabajo	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6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2173856"/>
            <a:ext cx="10935907" cy="3967073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Herramientas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s-ES" sz="1400" dirty="0" smtClean="0"/>
              <a:t>Herramientas que nos ayudaran con el desarrollo del proyecto en la gestión de actividades, </a:t>
            </a:r>
            <a:r>
              <a:rPr lang="es-ES" sz="1400" dirty="0"/>
              <a:t>c</a:t>
            </a:r>
            <a:r>
              <a:rPr lang="es-ES" sz="1400" dirty="0" smtClean="0"/>
              <a:t>ontrol de versión de código, base de conocimiento entre otros. </a:t>
            </a:r>
            <a:endParaRPr lang="es-ES" sz="140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 txBox="1">
            <a:spLocks/>
          </p:cNvSpPr>
          <p:nvPr/>
        </p:nvSpPr>
        <p:spPr>
          <a:xfrm>
            <a:off x="1576289" y="3118607"/>
            <a:ext cx="1082934" cy="432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JIRA</a:t>
            </a:r>
            <a:endParaRPr lang="es-ES_tradnl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 txBox="1">
            <a:spLocks/>
          </p:cNvSpPr>
          <p:nvPr/>
        </p:nvSpPr>
        <p:spPr>
          <a:xfrm>
            <a:off x="2549958" y="4324537"/>
            <a:ext cx="1488641" cy="432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Confluence</a:t>
            </a:r>
            <a:endParaRPr lang="es-ES_tradnl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 txBox="1">
            <a:spLocks/>
          </p:cNvSpPr>
          <p:nvPr/>
        </p:nvSpPr>
        <p:spPr>
          <a:xfrm>
            <a:off x="5901586" y="3116047"/>
            <a:ext cx="1488641" cy="432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BitBucket</a:t>
            </a:r>
            <a:endParaRPr lang="es-ES_tradnl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 txBox="1">
            <a:spLocks/>
          </p:cNvSpPr>
          <p:nvPr/>
        </p:nvSpPr>
        <p:spPr>
          <a:xfrm>
            <a:off x="7727510" y="4330603"/>
            <a:ext cx="1488641" cy="432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lang="en-US" sz="900" kern="1200" noProof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VPN</a:t>
            </a:r>
            <a:endParaRPr lang="es-ES_tradnl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41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9D6CA-90B9-0544-87E8-9704A066E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304" y="1131142"/>
            <a:ext cx="6763605" cy="2143006"/>
          </a:xfrm>
        </p:spPr>
        <p:txBody>
          <a:bodyPr/>
          <a:lstStyle/>
          <a:p>
            <a:r>
              <a:rPr lang="es-ES_tradnl" dirty="0" smtClean="0"/>
              <a:t>Sprint 0</a:t>
            </a:r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0E0BC73-325C-C743-9026-83495347B237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FC2040-248A-6647-93BF-DBF223D2F0E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7D88-50CD-094D-A12C-6D8C01D38255}" type="datetime4">
              <a:rPr kumimoji="0" lang="es-PE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 de Agosto de 2020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3DF716-6B9F-804C-B442-540845AA05E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everis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7B6410-C95C-2747-BDAF-567C4ADE2B1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D3279-9C4E-C94A-B134-5F196FB909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65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1823228"/>
            <a:ext cx="10935907" cy="44568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Plan de reuniones para el Flujo </a:t>
            </a:r>
            <a:r>
              <a:rPr lang="es-ES" dirty="0"/>
              <a:t>PLD Pre </a:t>
            </a:r>
            <a:r>
              <a:rPr lang="es-ES" dirty="0" smtClean="0"/>
              <a:t>Aceptado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Definición del UX Alto Nivel Flujo PLD Pre Aceptado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Preparación Entornos Desarrollo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smtClean="0"/>
              <a:t>Creación </a:t>
            </a:r>
            <a:r>
              <a:rPr lang="es-ES" dirty="0" smtClean="0"/>
              <a:t>de Repositorios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err="1"/>
              <a:t>Fork</a:t>
            </a:r>
            <a:r>
              <a:rPr lang="es-ES" dirty="0"/>
              <a:t> de Arquitectura en Repositorios </a:t>
            </a:r>
            <a:r>
              <a:rPr lang="es-ES" dirty="0" err="1"/>
              <a:t>Microservices</a:t>
            </a:r>
            <a:r>
              <a:rPr lang="es-ES" dirty="0"/>
              <a:t>, </a:t>
            </a:r>
            <a:r>
              <a:rPr lang="es-ES" dirty="0" err="1" smtClean="0"/>
              <a:t>MicroFrontEnd</a:t>
            </a:r>
            <a:r>
              <a:rPr lang="es-ES" dirty="0" smtClean="0"/>
              <a:t>, </a:t>
            </a:r>
            <a:r>
              <a:rPr lang="es-ES" dirty="0" err="1" smtClean="0"/>
              <a:t>Configuracion</a:t>
            </a:r>
            <a:r>
              <a:rPr lang="es-ES" dirty="0" smtClean="0"/>
              <a:t> </a:t>
            </a:r>
            <a:r>
              <a:rPr lang="es-ES" dirty="0" err="1" smtClean="0"/>
              <a:t>Devops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Levantamiento de información de integraciones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Refinamiento </a:t>
            </a:r>
            <a:r>
              <a:rPr lang="es-ES" dirty="0"/>
              <a:t>Historias de Desarrollo </a:t>
            </a:r>
            <a:r>
              <a:rPr lang="es-ES" dirty="0" smtClean="0"/>
              <a:t>Sprint </a:t>
            </a:r>
            <a:r>
              <a:rPr lang="es-ES" dirty="0"/>
              <a:t>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Definición de Objetivo del Sprint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err="1"/>
              <a:t>Slicing</a:t>
            </a:r>
            <a:r>
              <a:rPr lang="es-ES" dirty="0"/>
              <a:t> de Flujo Alto Nivel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Priorización de Historias</a:t>
            </a:r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 smtClean="0"/>
              <a:t>Sprint </a:t>
            </a:r>
            <a:r>
              <a:rPr lang="es-ES" dirty="0"/>
              <a:t>0	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05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Analista de Negocio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Líder </a:t>
            </a:r>
            <a:r>
              <a:rPr lang="pt-BR" dirty="0" err="1"/>
              <a:t>Proyecto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UX/UI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Arquitecto </a:t>
            </a:r>
            <a:r>
              <a:rPr lang="pt-BR" dirty="0" err="1"/>
              <a:t>Cloud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Arquitecto Infra/</a:t>
            </a:r>
            <a:r>
              <a:rPr lang="pt-BR" dirty="0" err="1"/>
              <a:t>DevOps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Personas Sprint 0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62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 smtClean="0"/>
              <a:t>MVP PLD Pre Aprobado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ángulo redondeado 7"/>
          <p:cNvSpPr/>
          <p:nvPr/>
        </p:nvSpPr>
        <p:spPr>
          <a:xfrm>
            <a:off x="654113" y="975932"/>
            <a:ext cx="11361763" cy="5512243"/>
          </a:xfrm>
          <a:prstGeom prst="roundRect">
            <a:avLst>
              <a:gd name="adj" fmla="val 235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redondeado 8"/>
          <p:cNvSpPr/>
          <p:nvPr/>
        </p:nvSpPr>
        <p:spPr>
          <a:xfrm>
            <a:off x="1975448" y="1122590"/>
            <a:ext cx="1201875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Sprint 1</a:t>
            </a:r>
            <a:endParaRPr lang="es-ES" sz="1200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263735" y="1122591"/>
            <a:ext cx="1187247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2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4537393" y="1122592"/>
            <a:ext cx="1164516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3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5788320" y="1131214"/>
            <a:ext cx="1230725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4</a:t>
            </a:r>
          </a:p>
        </p:txBody>
      </p:sp>
      <p:sp>
        <p:nvSpPr>
          <p:cNvPr id="13" name="Rectángulo redondeado 12"/>
          <p:cNvSpPr/>
          <p:nvPr/>
        </p:nvSpPr>
        <p:spPr>
          <a:xfrm>
            <a:off x="7102085" y="1131215"/>
            <a:ext cx="1124965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5</a:t>
            </a:r>
          </a:p>
        </p:txBody>
      </p:sp>
      <p:sp>
        <p:nvSpPr>
          <p:cNvPr id="14" name="Rectángulo redondeado 13"/>
          <p:cNvSpPr/>
          <p:nvPr/>
        </p:nvSpPr>
        <p:spPr>
          <a:xfrm>
            <a:off x="8310084" y="1134087"/>
            <a:ext cx="1149675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6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9540815" y="1131216"/>
            <a:ext cx="1095554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7</a:t>
            </a:r>
          </a:p>
        </p:txBody>
      </p:sp>
      <p:sp>
        <p:nvSpPr>
          <p:cNvPr id="16" name="Rectángulo redondeado 15"/>
          <p:cNvSpPr/>
          <p:nvPr/>
        </p:nvSpPr>
        <p:spPr>
          <a:xfrm>
            <a:off x="10719403" y="1139834"/>
            <a:ext cx="1102024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Sprint 8</a:t>
            </a:r>
          </a:p>
        </p:txBody>
      </p:sp>
      <p:sp>
        <p:nvSpPr>
          <p:cNvPr id="18" name="Rectángulo redondeado 17"/>
          <p:cNvSpPr/>
          <p:nvPr/>
        </p:nvSpPr>
        <p:spPr>
          <a:xfrm>
            <a:off x="1975448" y="4272730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Componentes Arquitectura </a:t>
            </a:r>
            <a:r>
              <a:rPr lang="es-ES" sz="700" dirty="0" err="1" smtClean="0">
                <a:solidFill>
                  <a:schemeClr val="tx1"/>
                </a:solidFill>
              </a:rPr>
              <a:t>Tracing</a:t>
            </a:r>
            <a:r>
              <a:rPr lang="es-ES" sz="700" dirty="0" smtClean="0">
                <a:solidFill>
                  <a:schemeClr val="tx1"/>
                </a:solidFill>
              </a:rPr>
              <a:t>, Log, otros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4518713" y="3884188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Diseño WorkFlow PLD Pre Aprobado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1975446" y="3884188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Capa Abstracción BPM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3213265" y="3891250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Capa Abstracción Reglas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3213265" y="2778858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Login y Dashboard</a:t>
            </a:r>
          </a:p>
        </p:txBody>
      </p:sp>
      <p:sp>
        <p:nvSpPr>
          <p:cNvPr id="23" name="Rectángulo redondeado 22"/>
          <p:cNvSpPr/>
          <p:nvPr/>
        </p:nvSpPr>
        <p:spPr>
          <a:xfrm>
            <a:off x="4500034" y="2778772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Pre Filtro y Registro</a:t>
            </a:r>
          </a:p>
        </p:txBody>
      </p:sp>
      <p:sp>
        <p:nvSpPr>
          <p:cNvPr id="24" name="Rectángulo redondeado 23"/>
          <p:cNvSpPr/>
          <p:nvPr/>
        </p:nvSpPr>
        <p:spPr>
          <a:xfrm>
            <a:off x="4500034" y="3143457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Formalización Solicitud</a:t>
            </a:r>
          </a:p>
        </p:txBody>
      </p:sp>
      <p:sp>
        <p:nvSpPr>
          <p:cNvPr id="25" name="Rectángulo redondeado 24"/>
          <p:cNvSpPr/>
          <p:nvPr/>
        </p:nvSpPr>
        <p:spPr>
          <a:xfrm>
            <a:off x="5816858" y="2772711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Evaluación Crediticia</a:t>
            </a:r>
          </a:p>
        </p:txBody>
      </p:sp>
      <p:sp>
        <p:nvSpPr>
          <p:cNvPr id="26" name="Rectángulo redondeado 25"/>
          <p:cNvSpPr/>
          <p:nvPr/>
        </p:nvSpPr>
        <p:spPr>
          <a:xfrm>
            <a:off x="5817170" y="3134302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Acreditación</a:t>
            </a:r>
          </a:p>
        </p:txBody>
      </p:sp>
      <p:sp>
        <p:nvSpPr>
          <p:cNvPr id="27" name="Rectángulo redondeado 26"/>
          <p:cNvSpPr/>
          <p:nvPr/>
        </p:nvSpPr>
        <p:spPr>
          <a:xfrm>
            <a:off x="7102085" y="2776191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Desembolso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8326452" y="2778858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Visado Final</a:t>
            </a:r>
          </a:p>
        </p:txBody>
      </p:sp>
      <p:sp>
        <p:nvSpPr>
          <p:cNvPr id="29" name="Rectángulo redondeado 28"/>
          <p:cNvSpPr/>
          <p:nvPr/>
        </p:nvSpPr>
        <p:spPr>
          <a:xfrm>
            <a:off x="1975448" y="1553920"/>
            <a:ext cx="1201875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Definición Inicial DHU PLD Pre Aprobado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1974623" y="1942326"/>
            <a:ext cx="1201875" cy="3019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UX Login DashBoard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31" name="Rectángulo redondeado 30"/>
          <p:cNvSpPr/>
          <p:nvPr/>
        </p:nvSpPr>
        <p:spPr>
          <a:xfrm>
            <a:off x="1975448" y="2356638"/>
            <a:ext cx="1201875" cy="3019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UI Login DashBoard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32" name="Rectángulo redondeado 31"/>
          <p:cNvSpPr/>
          <p:nvPr/>
        </p:nvSpPr>
        <p:spPr>
          <a:xfrm>
            <a:off x="1968224" y="2785401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Configuración Proyectos </a:t>
            </a:r>
            <a:r>
              <a:rPr lang="es-ES" sz="700" dirty="0" err="1" smtClean="0">
                <a:solidFill>
                  <a:schemeClr val="tx1"/>
                </a:solidFill>
              </a:rPr>
              <a:t>Frontend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256420" y="1939685"/>
            <a:ext cx="1201875" cy="3019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UX Flujo (Pre Filtro, Registro, Formalización)</a:t>
            </a:r>
          </a:p>
        </p:txBody>
      </p:sp>
      <p:sp>
        <p:nvSpPr>
          <p:cNvPr id="34" name="Rectángulo redondeado 33"/>
          <p:cNvSpPr/>
          <p:nvPr/>
        </p:nvSpPr>
        <p:spPr>
          <a:xfrm>
            <a:off x="4530668" y="1918957"/>
            <a:ext cx="1171241" cy="3019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UX Flujo Evaluación, Acreditación</a:t>
            </a:r>
          </a:p>
        </p:txBody>
      </p:sp>
      <p:sp>
        <p:nvSpPr>
          <p:cNvPr id="35" name="Rectángulo redondeado 34"/>
          <p:cNvSpPr/>
          <p:nvPr/>
        </p:nvSpPr>
        <p:spPr>
          <a:xfrm>
            <a:off x="3213264" y="3174466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Front - BackEnd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4515350" y="3508142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Integración Front - BackEnd</a:t>
            </a:r>
          </a:p>
        </p:txBody>
      </p:sp>
      <p:sp>
        <p:nvSpPr>
          <p:cNvPr id="37" name="Rectángulo redondeado 36"/>
          <p:cNvSpPr/>
          <p:nvPr/>
        </p:nvSpPr>
        <p:spPr>
          <a:xfrm>
            <a:off x="5811370" y="3503920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Integración Front - BackEnd</a:t>
            </a:r>
          </a:p>
        </p:txBody>
      </p:sp>
      <p:sp>
        <p:nvSpPr>
          <p:cNvPr id="38" name="Rectángulo redondeado 37"/>
          <p:cNvSpPr/>
          <p:nvPr/>
        </p:nvSpPr>
        <p:spPr>
          <a:xfrm>
            <a:off x="7108209" y="3512903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Integración Front - BackEnd</a:t>
            </a:r>
          </a:p>
        </p:txBody>
      </p:sp>
      <p:sp>
        <p:nvSpPr>
          <p:cNvPr id="39" name="Rectángulo redondeado 38"/>
          <p:cNvSpPr/>
          <p:nvPr/>
        </p:nvSpPr>
        <p:spPr>
          <a:xfrm>
            <a:off x="5811370" y="1917310"/>
            <a:ext cx="1171241" cy="3019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UX Desembolso, Visado Final</a:t>
            </a:r>
          </a:p>
        </p:txBody>
      </p:sp>
      <p:sp>
        <p:nvSpPr>
          <p:cNvPr id="40" name="Rectángulo redondeado 39"/>
          <p:cNvSpPr/>
          <p:nvPr/>
        </p:nvSpPr>
        <p:spPr>
          <a:xfrm>
            <a:off x="3249107" y="1551062"/>
            <a:ext cx="1201875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Workshop y Actualización DHU</a:t>
            </a:r>
            <a:endParaRPr lang="es-ES" sz="700" dirty="0">
              <a:solidFill>
                <a:schemeClr val="tx1"/>
              </a:solidFill>
            </a:endParaRPr>
          </a:p>
          <a:p>
            <a:pPr algn="ctr"/>
            <a:r>
              <a:rPr lang="es-ES" sz="700" dirty="0">
                <a:solidFill>
                  <a:schemeClr val="tx1"/>
                </a:solidFill>
              </a:rPr>
              <a:t>PLD Pre Aprobado</a:t>
            </a:r>
          </a:p>
        </p:txBody>
      </p:sp>
      <p:sp>
        <p:nvSpPr>
          <p:cNvPr id="41" name="Rectángulo redondeado 40"/>
          <p:cNvSpPr/>
          <p:nvPr/>
        </p:nvSpPr>
        <p:spPr>
          <a:xfrm>
            <a:off x="4528767" y="1535272"/>
            <a:ext cx="1201875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Actualización DHU (Casuísticas)</a:t>
            </a:r>
          </a:p>
          <a:p>
            <a:pPr algn="ctr"/>
            <a:r>
              <a:rPr lang="es-ES" sz="700" dirty="0">
                <a:solidFill>
                  <a:schemeClr val="tx1"/>
                </a:solidFill>
              </a:rPr>
              <a:t>PLD Pre Aprobado</a:t>
            </a:r>
          </a:p>
        </p:txBody>
      </p:sp>
      <p:sp>
        <p:nvSpPr>
          <p:cNvPr id="42" name="Rectángulo redondeado 41"/>
          <p:cNvSpPr/>
          <p:nvPr/>
        </p:nvSpPr>
        <p:spPr>
          <a:xfrm>
            <a:off x="8338940" y="1553920"/>
            <a:ext cx="1120819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Definición Inicia DHU PLD Tramite Normal </a:t>
            </a:r>
          </a:p>
        </p:txBody>
      </p:sp>
      <p:sp>
        <p:nvSpPr>
          <p:cNvPr id="43" name="Rectángulo redondeado 42"/>
          <p:cNvSpPr/>
          <p:nvPr/>
        </p:nvSpPr>
        <p:spPr>
          <a:xfrm>
            <a:off x="5782823" y="1526701"/>
            <a:ext cx="1230452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Actualización DHU (Casuísticas)</a:t>
            </a:r>
          </a:p>
          <a:p>
            <a:pPr algn="ctr"/>
            <a:r>
              <a:rPr lang="es-ES" sz="700" dirty="0">
                <a:solidFill>
                  <a:schemeClr val="tx1"/>
                </a:solidFill>
              </a:rPr>
              <a:t>PLD Pre Aprobado</a:t>
            </a:r>
          </a:p>
        </p:txBody>
      </p:sp>
      <p:sp>
        <p:nvSpPr>
          <p:cNvPr id="44" name="Rectángulo redondeado 43"/>
          <p:cNvSpPr/>
          <p:nvPr/>
        </p:nvSpPr>
        <p:spPr>
          <a:xfrm>
            <a:off x="3263735" y="2358278"/>
            <a:ext cx="1201875" cy="3019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UI Flujo (Pre Filtro, Registro, Formalización)</a:t>
            </a:r>
          </a:p>
        </p:txBody>
      </p:sp>
      <p:sp>
        <p:nvSpPr>
          <p:cNvPr id="45" name="Rectángulo redondeado 44"/>
          <p:cNvSpPr/>
          <p:nvPr/>
        </p:nvSpPr>
        <p:spPr>
          <a:xfrm>
            <a:off x="4521881" y="2350336"/>
            <a:ext cx="1201875" cy="3019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UI Flujo (Pre Filtro, Registro, Formalización)</a:t>
            </a:r>
          </a:p>
        </p:txBody>
      </p:sp>
      <p:sp>
        <p:nvSpPr>
          <p:cNvPr id="46" name="Rectángulo redondeado 45"/>
          <p:cNvSpPr/>
          <p:nvPr/>
        </p:nvSpPr>
        <p:spPr>
          <a:xfrm>
            <a:off x="5810168" y="2346516"/>
            <a:ext cx="1171241" cy="3019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UI Desembolso, Visado Final</a:t>
            </a:r>
          </a:p>
        </p:txBody>
      </p:sp>
      <p:sp>
        <p:nvSpPr>
          <p:cNvPr id="47" name="Rectángulo redondeado 46"/>
          <p:cNvSpPr/>
          <p:nvPr/>
        </p:nvSpPr>
        <p:spPr>
          <a:xfrm>
            <a:off x="3207440" y="4269799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Diseño de BD de Negocio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3214482" y="4648348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de Servicios  Login, Dashboard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1974622" y="4985365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Configuración Proyectos BackEnd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0" name="Rectángulo redondeado 49"/>
          <p:cNvSpPr/>
          <p:nvPr/>
        </p:nvSpPr>
        <p:spPr>
          <a:xfrm>
            <a:off x="1975448" y="4630049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Creación </a:t>
            </a:r>
            <a:r>
              <a:rPr lang="es-ES" sz="700" dirty="0" err="1" smtClean="0">
                <a:solidFill>
                  <a:schemeClr val="tx1"/>
                </a:solidFill>
              </a:rPr>
              <a:t>Mock</a:t>
            </a:r>
            <a:r>
              <a:rPr lang="es-ES" sz="700" dirty="0" smtClean="0">
                <a:solidFill>
                  <a:schemeClr val="tx1"/>
                </a:solidFill>
              </a:rPr>
              <a:t> Servicios Externos, otros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1" name="Rectángulo redondeado 50"/>
          <p:cNvSpPr/>
          <p:nvPr/>
        </p:nvSpPr>
        <p:spPr>
          <a:xfrm>
            <a:off x="5802744" y="4667730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Orquestadores de alta de PLD Pre Aprobado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2" name="Rectángulo redondeado 51"/>
          <p:cNvSpPr/>
          <p:nvPr/>
        </p:nvSpPr>
        <p:spPr>
          <a:xfrm>
            <a:off x="4518713" y="5010734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Servicios Externos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3" name="Rectángulo redondeado 52"/>
          <p:cNvSpPr/>
          <p:nvPr/>
        </p:nvSpPr>
        <p:spPr>
          <a:xfrm>
            <a:off x="3207439" y="5003642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de Servicios  Pre Filtro, Registro, Formalización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4" name="Rectángulo redondeado 53"/>
          <p:cNvSpPr/>
          <p:nvPr/>
        </p:nvSpPr>
        <p:spPr>
          <a:xfrm>
            <a:off x="4515102" y="4667584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de Servicios  Evaluación, Acreditación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5" name="Rectángulo redondeado 54"/>
          <p:cNvSpPr/>
          <p:nvPr/>
        </p:nvSpPr>
        <p:spPr>
          <a:xfrm>
            <a:off x="7127320" y="4662673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de Servicios  Visado Final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6" name="Rectángulo redondeado 55"/>
          <p:cNvSpPr/>
          <p:nvPr/>
        </p:nvSpPr>
        <p:spPr>
          <a:xfrm>
            <a:off x="4511928" y="4260234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Componentes ECM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7" name="Rectángulo redondeado 56"/>
          <p:cNvSpPr/>
          <p:nvPr/>
        </p:nvSpPr>
        <p:spPr>
          <a:xfrm>
            <a:off x="5824161" y="3888140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Front – BackEnd - BPM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8" name="Rectángulo redondeado 57"/>
          <p:cNvSpPr/>
          <p:nvPr/>
        </p:nvSpPr>
        <p:spPr>
          <a:xfrm>
            <a:off x="7119813" y="3863251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Front </a:t>
            </a:r>
            <a:r>
              <a:rPr lang="es-ES" sz="700" dirty="0">
                <a:solidFill>
                  <a:schemeClr val="tx1"/>
                </a:solidFill>
              </a:rPr>
              <a:t>– BackEnd - BPM</a:t>
            </a:r>
          </a:p>
          <a:p>
            <a:pPr algn="ctr"/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59" name="Rectángulo redondeado 58"/>
          <p:cNvSpPr/>
          <p:nvPr/>
        </p:nvSpPr>
        <p:spPr>
          <a:xfrm>
            <a:off x="5811400" y="4275640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Componentes Notificaciones, Eventos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0" name="Rectángulo redondeado 59"/>
          <p:cNvSpPr/>
          <p:nvPr/>
        </p:nvSpPr>
        <p:spPr>
          <a:xfrm>
            <a:off x="1968224" y="5467986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Análisis Inicial de DHU y elaboración de casos de prueba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1" name="Rectángulo redondeado 60"/>
          <p:cNvSpPr/>
          <p:nvPr/>
        </p:nvSpPr>
        <p:spPr>
          <a:xfrm>
            <a:off x="3207440" y="5474533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Elaboración de Casos de Prueba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2" name="Rectángulo redondeado 61"/>
          <p:cNvSpPr/>
          <p:nvPr/>
        </p:nvSpPr>
        <p:spPr>
          <a:xfrm>
            <a:off x="4515350" y="5465139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Ejecución de Casos de Prueba, Login, Dashboard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3" name="Rectángulo redondeado 62"/>
          <p:cNvSpPr/>
          <p:nvPr/>
        </p:nvSpPr>
        <p:spPr>
          <a:xfrm>
            <a:off x="5824161" y="5471135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Ejecución de Casos de Prueba Registro y Formalización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4" name="Rectángulo redondeado 63"/>
          <p:cNvSpPr/>
          <p:nvPr/>
        </p:nvSpPr>
        <p:spPr>
          <a:xfrm>
            <a:off x="7108209" y="5467986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Ejecución de Casos de Prueba Evaluación y Acreditación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5" name="Rectángulo redondeado 64"/>
          <p:cNvSpPr/>
          <p:nvPr/>
        </p:nvSpPr>
        <p:spPr>
          <a:xfrm>
            <a:off x="8360167" y="5466783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Ejecución </a:t>
            </a:r>
            <a:r>
              <a:rPr lang="es-ES" sz="700" dirty="0" smtClean="0">
                <a:solidFill>
                  <a:schemeClr val="tx1"/>
                </a:solidFill>
              </a:rPr>
              <a:t>Casos de Prueba Desembolso y Visado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6" name="Rectángulo redondeado 65"/>
          <p:cNvSpPr/>
          <p:nvPr/>
        </p:nvSpPr>
        <p:spPr>
          <a:xfrm>
            <a:off x="9641358" y="5471135"/>
            <a:ext cx="995011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Pruebas Integrales y Regresiones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8" name="Rectángulo redondeado 67"/>
          <p:cNvSpPr/>
          <p:nvPr/>
        </p:nvSpPr>
        <p:spPr>
          <a:xfrm>
            <a:off x="10719403" y="5467986"/>
            <a:ext cx="995011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Pruebas Integrales y Regresiones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69" name="Rectángulo redondeado 68"/>
          <p:cNvSpPr/>
          <p:nvPr/>
        </p:nvSpPr>
        <p:spPr>
          <a:xfrm>
            <a:off x="9570668" y="2772711"/>
            <a:ext cx="1074327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</a:t>
            </a:r>
            <a:r>
              <a:rPr lang="es-ES" sz="700" dirty="0" smtClean="0">
                <a:solidFill>
                  <a:schemeClr val="tx1"/>
                </a:solidFill>
              </a:rPr>
              <a:t>Reportes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0" name="Rectángulo redondeado 69"/>
          <p:cNvSpPr/>
          <p:nvPr/>
        </p:nvSpPr>
        <p:spPr>
          <a:xfrm>
            <a:off x="8381601" y="3858562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Front </a:t>
            </a:r>
            <a:r>
              <a:rPr lang="es-ES" sz="700" dirty="0">
                <a:solidFill>
                  <a:schemeClr val="tx1"/>
                </a:solidFill>
              </a:rPr>
              <a:t>– BackEnd - BPM</a:t>
            </a:r>
          </a:p>
          <a:p>
            <a:pPr algn="ctr"/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1" name="Rectángulo redondeado 70"/>
          <p:cNvSpPr/>
          <p:nvPr/>
        </p:nvSpPr>
        <p:spPr>
          <a:xfrm>
            <a:off x="9561876" y="1548556"/>
            <a:ext cx="1074493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Actualización DHU (Casuísticas)</a:t>
            </a:r>
          </a:p>
          <a:p>
            <a:pPr algn="ctr"/>
            <a:r>
              <a:rPr lang="es-ES" sz="700" dirty="0">
                <a:solidFill>
                  <a:schemeClr val="tx1"/>
                </a:solidFill>
              </a:rPr>
              <a:t>PLD </a:t>
            </a:r>
            <a:r>
              <a:rPr lang="es-ES" sz="700" dirty="0" smtClean="0">
                <a:solidFill>
                  <a:schemeClr val="tx1"/>
                </a:solidFill>
              </a:rPr>
              <a:t>Tramite Normal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2" name="Rectángulo redondeado 71"/>
          <p:cNvSpPr/>
          <p:nvPr/>
        </p:nvSpPr>
        <p:spPr>
          <a:xfrm>
            <a:off x="10719402" y="1553920"/>
            <a:ext cx="1102025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Workshop y Actualización </a:t>
            </a:r>
            <a:r>
              <a:rPr lang="es-ES" sz="700" dirty="0">
                <a:solidFill>
                  <a:schemeClr val="tx1"/>
                </a:solidFill>
              </a:rPr>
              <a:t>DHU </a:t>
            </a:r>
            <a:r>
              <a:rPr lang="es-ES" sz="700" dirty="0" smtClean="0">
                <a:solidFill>
                  <a:schemeClr val="tx1"/>
                </a:solidFill>
              </a:rPr>
              <a:t>Tramite Normal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3" name="Rectángulo redondeado 72"/>
          <p:cNvSpPr/>
          <p:nvPr/>
        </p:nvSpPr>
        <p:spPr>
          <a:xfrm>
            <a:off x="7127320" y="1535767"/>
            <a:ext cx="1093653" cy="301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Actualización DHU (Casuísticas)</a:t>
            </a:r>
          </a:p>
          <a:p>
            <a:pPr algn="ctr"/>
            <a:r>
              <a:rPr lang="es-ES" sz="700" dirty="0">
                <a:solidFill>
                  <a:schemeClr val="tx1"/>
                </a:solidFill>
              </a:rPr>
              <a:t>PLD </a:t>
            </a:r>
            <a:r>
              <a:rPr lang="es-ES" sz="700" dirty="0" smtClean="0">
                <a:solidFill>
                  <a:schemeClr val="tx1"/>
                </a:solidFill>
              </a:rPr>
              <a:t>Tramite Normal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4" name="Rectángulo redondeado 73"/>
          <p:cNvSpPr/>
          <p:nvPr/>
        </p:nvSpPr>
        <p:spPr>
          <a:xfrm>
            <a:off x="5810168" y="5029321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Servicios Externos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5" name="Rectángulo redondeado 74"/>
          <p:cNvSpPr/>
          <p:nvPr/>
        </p:nvSpPr>
        <p:spPr>
          <a:xfrm>
            <a:off x="7118706" y="5036188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Servicios Externos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6" name="Rectángulo redondeado 75"/>
          <p:cNvSpPr/>
          <p:nvPr/>
        </p:nvSpPr>
        <p:spPr>
          <a:xfrm>
            <a:off x="8360770" y="3510351"/>
            <a:ext cx="1201875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Integración Front - BackEnd</a:t>
            </a:r>
          </a:p>
        </p:txBody>
      </p:sp>
      <p:sp>
        <p:nvSpPr>
          <p:cNvPr id="77" name="Rectángulo redondeado 76"/>
          <p:cNvSpPr/>
          <p:nvPr/>
        </p:nvSpPr>
        <p:spPr>
          <a:xfrm>
            <a:off x="9641358" y="3855519"/>
            <a:ext cx="1003637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Reporteria Front – BackEnd 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8" name="Rectángulo redondeado 77"/>
          <p:cNvSpPr/>
          <p:nvPr/>
        </p:nvSpPr>
        <p:spPr>
          <a:xfrm>
            <a:off x="8383792" y="5009862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Servicios Externos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79" name="Rectángulo redondeado 78"/>
          <p:cNvSpPr/>
          <p:nvPr/>
        </p:nvSpPr>
        <p:spPr>
          <a:xfrm>
            <a:off x="8368793" y="4630049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de Servicios  Reporteria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0" name="Rectángulo redondeado 79"/>
          <p:cNvSpPr/>
          <p:nvPr/>
        </p:nvSpPr>
        <p:spPr>
          <a:xfrm>
            <a:off x="1974621" y="5857011"/>
            <a:ext cx="1201875" cy="301924"/>
          </a:xfrm>
          <a:prstGeom prst="roundRect">
            <a:avLst/>
          </a:prstGeom>
          <a:solidFill>
            <a:srgbClr val="F28A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Habilitación Ambiente Desarrollo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1" name="Rectángulo redondeado 80"/>
          <p:cNvSpPr/>
          <p:nvPr/>
        </p:nvSpPr>
        <p:spPr>
          <a:xfrm>
            <a:off x="7108210" y="5881381"/>
            <a:ext cx="2453666" cy="301924"/>
          </a:xfrm>
          <a:prstGeom prst="roundRect">
            <a:avLst/>
          </a:prstGeom>
          <a:solidFill>
            <a:srgbClr val="F28A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Habilitación Ambiente Productivo/ Contingencia</a:t>
            </a:r>
          </a:p>
        </p:txBody>
      </p:sp>
      <p:sp>
        <p:nvSpPr>
          <p:cNvPr id="82" name="Rectángulo redondeado 81"/>
          <p:cNvSpPr/>
          <p:nvPr/>
        </p:nvSpPr>
        <p:spPr>
          <a:xfrm>
            <a:off x="10728029" y="6162873"/>
            <a:ext cx="1003637" cy="301924"/>
          </a:xfrm>
          <a:prstGeom prst="roundRect">
            <a:avLst/>
          </a:prstGeom>
          <a:solidFill>
            <a:srgbClr val="F28A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Pase a </a:t>
            </a:r>
            <a:r>
              <a:rPr lang="es-ES" sz="700" dirty="0" smtClean="0">
                <a:solidFill>
                  <a:schemeClr val="tx1"/>
                </a:solidFill>
              </a:rPr>
              <a:t>Producción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3" name="Rectángulo redondeado 82"/>
          <p:cNvSpPr/>
          <p:nvPr/>
        </p:nvSpPr>
        <p:spPr>
          <a:xfrm>
            <a:off x="3207438" y="5860856"/>
            <a:ext cx="1201875" cy="301924"/>
          </a:xfrm>
          <a:prstGeom prst="roundRect">
            <a:avLst/>
          </a:prstGeom>
          <a:solidFill>
            <a:srgbClr val="F28A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Habilitación Ambiente Calidad</a:t>
            </a:r>
          </a:p>
        </p:txBody>
      </p:sp>
      <p:sp>
        <p:nvSpPr>
          <p:cNvPr id="84" name="Rectángulo redondeado 83"/>
          <p:cNvSpPr/>
          <p:nvPr/>
        </p:nvSpPr>
        <p:spPr>
          <a:xfrm>
            <a:off x="7102084" y="4264428"/>
            <a:ext cx="1201875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Elaboración de documentos (Contratos)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5" name="Rectángulo redondeado 84"/>
          <p:cNvSpPr/>
          <p:nvPr/>
        </p:nvSpPr>
        <p:spPr>
          <a:xfrm>
            <a:off x="9577041" y="3166547"/>
            <a:ext cx="1074327" cy="301924"/>
          </a:xfrm>
          <a:prstGeom prst="roundRect">
            <a:avLst/>
          </a:prstGeom>
          <a:solidFill>
            <a:srgbClr val="ECE4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Maquetar </a:t>
            </a:r>
            <a:r>
              <a:rPr lang="es-ES" sz="700" dirty="0" smtClean="0">
                <a:solidFill>
                  <a:schemeClr val="tx1"/>
                </a:solidFill>
              </a:rPr>
              <a:t>Bandeja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7" name="Rectángulo redondeado 86"/>
          <p:cNvSpPr/>
          <p:nvPr/>
        </p:nvSpPr>
        <p:spPr>
          <a:xfrm>
            <a:off x="9637044" y="4257363"/>
            <a:ext cx="1003637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Integración Servicios </a:t>
            </a:r>
            <a:r>
              <a:rPr lang="es-ES" sz="700" dirty="0" err="1" smtClean="0">
                <a:solidFill>
                  <a:schemeClr val="tx1"/>
                </a:solidFill>
              </a:rPr>
              <a:t>Inbox</a:t>
            </a:r>
            <a:r>
              <a:rPr lang="es-ES" sz="700" dirty="0" smtClean="0">
                <a:solidFill>
                  <a:schemeClr val="tx1"/>
                </a:solidFill>
              </a:rPr>
              <a:t> (Bandeja)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8" name="Rectángulo redondeado 87"/>
          <p:cNvSpPr/>
          <p:nvPr/>
        </p:nvSpPr>
        <p:spPr>
          <a:xfrm>
            <a:off x="9632732" y="4633226"/>
            <a:ext cx="1003637" cy="301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Implementación Servicios </a:t>
            </a:r>
            <a:r>
              <a:rPr lang="es-ES" sz="700" dirty="0" err="1" smtClean="0">
                <a:solidFill>
                  <a:schemeClr val="tx1"/>
                </a:solidFill>
              </a:rPr>
              <a:t>Inbox</a:t>
            </a:r>
            <a:r>
              <a:rPr lang="es-ES" sz="700" dirty="0" smtClean="0">
                <a:solidFill>
                  <a:schemeClr val="tx1"/>
                </a:solidFill>
              </a:rPr>
              <a:t> (Bandeja)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89" name="Rectángulo redondeado 88"/>
          <p:cNvSpPr/>
          <p:nvPr/>
        </p:nvSpPr>
        <p:spPr>
          <a:xfrm>
            <a:off x="7127161" y="2350336"/>
            <a:ext cx="1099890" cy="3019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UI </a:t>
            </a:r>
            <a:r>
              <a:rPr lang="es-ES" sz="700" dirty="0" smtClean="0">
                <a:solidFill>
                  <a:schemeClr val="tx1"/>
                </a:solidFill>
              </a:rPr>
              <a:t>Bandeja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90" name="Rectángulo redondeado 89"/>
          <p:cNvSpPr/>
          <p:nvPr/>
        </p:nvSpPr>
        <p:spPr>
          <a:xfrm>
            <a:off x="7108210" y="1939685"/>
            <a:ext cx="1112764" cy="30192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UX </a:t>
            </a:r>
            <a:r>
              <a:rPr lang="es-ES" sz="700" dirty="0" smtClean="0">
                <a:solidFill>
                  <a:schemeClr val="tx1"/>
                </a:solidFill>
              </a:rPr>
              <a:t>Bandeja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91" name="Rectángulo redondeado 90"/>
          <p:cNvSpPr/>
          <p:nvPr/>
        </p:nvSpPr>
        <p:spPr>
          <a:xfrm>
            <a:off x="741965" y="1122582"/>
            <a:ext cx="1201875" cy="327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Sprint 0</a:t>
            </a:r>
            <a:endParaRPr lang="es-ES" sz="1200" dirty="0"/>
          </a:p>
        </p:txBody>
      </p:sp>
      <p:sp>
        <p:nvSpPr>
          <p:cNvPr id="94" name="Rectángulo redondeado 93"/>
          <p:cNvSpPr/>
          <p:nvPr/>
        </p:nvSpPr>
        <p:spPr>
          <a:xfrm>
            <a:off x="741964" y="1543782"/>
            <a:ext cx="1201875" cy="30192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Plan de Reuniones Flujo PLD Pre Aceptado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95" name="Rectángulo redondeado 94"/>
          <p:cNvSpPr/>
          <p:nvPr/>
        </p:nvSpPr>
        <p:spPr>
          <a:xfrm>
            <a:off x="733933" y="1939493"/>
            <a:ext cx="1201875" cy="30192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Definición de Arquitectura </a:t>
            </a:r>
          </a:p>
        </p:txBody>
      </p:sp>
      <p:sp>
        <p:nvSpPr>
          <p:cNvPr id="96" name="Rectángulo redondeado 95"/>
          <p:cNvSpPr/>
          <p:nvPr/>
        </p:nvSpPr>
        <p:spPr>
          <a:xfrm>
            <a:off x="716630" y="2363936"/>
            <a:ext cx="1201875" cy="30192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Definiciones UX Flujo PLD Pre Aceptado</a:t>
            </a:r>
          </a:p>
        </p:txBody>
      </p:sp>
      <p:sp>
        <p:nvSpPr>
          <p:cNvPr id="97" name="Rectángulo redondeado 96"/>
          <p:cNvSpPr/>
          <p:nvPr/>
        </p:nvSpPr>
        <p:spPr>
          <a:xfrm>
            <a:off x="709748" y="2785401"/>
            <a:ext cx="1201875" cy="30192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Levantamiento de información de Integraciones</a:t>
            </a:r>
          </a:p>
        </p:txBody>
      </p:sp>
      <p:sp>
        <p:nvSpPr>
          <p:cNvPr id="98" name="Rectángulo redondeado 97"/>
          <p:cNvSpPr/>
          <p:nvPr/>
        </p:nvSpPr>
        <p:spPr>
          <a:xfrm>
            <a:off x="716630" y="3177907"/>
            <a:ext cx="1201875" cy="30192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00" dirty="0">
                <a:solidFill>
                  <a:schemeClr val="tx1"/>
                </a:solidFill>
              </a:rPr>
              <a:t>Aprovisionamiento de Maquinas</a:t>
            </a:r>
          </a:p>
        </p:txBody>
      </p:sp>
    </p:spTree>
    <p:extLst>
      <p:ext uri="{BB962C8B-B14F-4D97-AF65-F5344CB8AC3E}">
        <p14:creationId xmlns:p14="http://schemas.microsoft.com/office/powerpoint/2010/main" val="964098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1000664"/>
            <a:ext cx="10935907" cy="51143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Sprint 1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Habilitación de Ambiente Desarrollo (OpenShift)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Habilitación de Ambiente PAM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Definición de Historia de Usuario PLD Pre Aceptado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Sprint 2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Workshop del Flujo de PLD Pre Aceptado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Casos de Prueba Inicial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Habilitación de Ambiente Calidad (OpenShift)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Sprint 3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Proceso de Pre Filtro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Proceso de Registro Solicitud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Sprint </a:t>
            </a:r>
            <a:r>
              <a:rPr lang="es-ES" dirty="0" smtClean="0"/>
              <a:t>4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Proceso de </a:t>
            </a:r>
            <a:r>
              <a:rPr lang="es-ES" dirty="0" smtClean="0"/>
              <a:t>Formalización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Proceso de </a:t>
            </a:r>
            <a:r>
              <a:rPr lang="es-ES" dirty="0" smtClean="0"/>
              <a:t>Acreditación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 smtClean="0"/>
              <a:t>Hitos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030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1147313"/>
            <a:ext cx="10935907" cy="49677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Sprint 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Proceso de </a:t>
            </a:r>
            <a:r>
              <a:rPr lang="es-ES" dirty="0" smtClean="0"/>
              <a:t>Evaluación 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Proceso de </a:t>
            </a:r>
            <a:r>
              <a:rPr lang="es-ES" dirty="0" smtClean="0"/>
              <a:t>Desembolso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Sprint 6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Proceso de </a:t>
            </a:r>
            <a:r>
              <a:rPr lang="es-ES" dirty="0" smtClean="0"/>
              <a:t>Visado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Bandeja de Procesos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Inicio de la Habilitación del Ambiente de Producción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Sprint </a:t>
            </a:r>
            <a:r>
              <a:rPr lang="es-ES" dirty="0"/>
              <a:t>7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Pruebas Regresión e Integrales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Inicio de la Habilitación del Ambiente de </a:t>
            </a:r>
            <a:r>
              <a:rPr lang="es-ES" dirty="0" smtClean="0"/>
              <a:t>Contingencia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Sprint </a:t>
            </a:r>
            <a:r>
              <a:rPr lang="es-ES" dirty="0"/>
              <a:t>8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Pase a </a:t>
            </a:r>
            <a:r>
              <a:rPr lang="es-ES" dirty="0" smtClean="0"/>
              <a:t>Producción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 smtClean="0"/>
              <a:t>Hitos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206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3D5EEDE-B018-7044-A253-CACB4D7E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D38FE-9265-DC4B-9E54-119EAE78AB15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C0DB89E-2D85-5246-B4A2-5D0FD830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/>
              <a:t>everis</a:t>
            </a:r>
            <a:r>
              <a:rPr lang="en-US" dirty="0"/>
              <a:t> ©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0413165-6C00-7248-95AF-66C5AC1C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7B7DF13-1996-4C47-9A0B-D192D52AD5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634851" y="3209575"/>
            <a:ext cx="774921" cy="572907"/>
          </a:xfrm>
        </p:spPr>
        <p:txBody>
          <a:bodyPr/>
          <a:lstStyle/>
          <a:p>
            <a:r>
              <a:rPr lang="es-ES_tradnl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4B56EC-B7F9-4D4C-8AA8-7380534621C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328534" y="3295603"/>
            <a:ext cx="3677394" cy="400850"/>
          </a:xfrm>
        </p:spPr>
        <p:txBody>
          <a:bodyPr anchor="ctr"/>
          <a:lstStyle/>
          <a:p>
            <a:r>
              <a:rPr lang="es-ES_tradnl" dirty="0" smtClean="0"/>
              <a:t>Spring 0</a:t>
            </a:r>
            <a:endParaRPr lang="es-ES_tradnl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75A6E6F-3C4E-4443-B98F-834041EACF4E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1634851" y="2068197"/>
            <a:ext cx="774921" cy="572907"/>
          </a:xfrm>
        </p:spPr>
        <p:txBody>
          <a:bodyPr/>
          <a:lstStyle/>
          <a:p>
            <a:r>
              <a:rPr lang="es-ES_tradnl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2328534" y="2154225"/>
            <a:ext cx="3678064" cy="400850"/>
          </a:xfrm>
        </p:spPr>
        <p:txBody>
          <a:bodyPr anchor="ctr"/>
          <a:lstStyle/>
          <a:p>
            <a:r>
              <a:rPr lang="es-ES_tradnl" dirty="0" smtClean="0"/>
              <a:t>Frentes Proyecto</a:t>
            </a:r>
            <a:endParaRPr lang="es-ES_tradnl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68A3108D-9451-874E-9543-ED2DAF22E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="" xmlns:a16="http://schemas.microsoft.com/office/drawing/2014/main" id="{14E93530-E712-254C-82D5-CCC2F2375EE1}"/>
              </a:ext>
            </a:extLst>
          </p:cNvPr>
          <p:cNvSpPr>
            <a:spLocks noGrp="1"/>
          </p:cNvSpPr>
          <p:nvPr>
            <p:ph type="dt" sz="half" idx="48"/>
          </p:nvPr>
        </p:nvSpPr>
        <p:spPr/>
        <p:txBody>
          <a:bodyPr/>
          <a:lstStyle/>
          <a:p>
            <a:fld id="{3D98AE04-A660-1442-8307-B6725F53BF66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="" xmlns:a16="http://schemas.microsoft.com/office/drawing/2014/main" id="{FADFE78E-DB5B-F942-9258-0451AFE738E7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/>
            <a:r>
              <a:rPr lang="en-US" dirty="0" err="1"/>
              <a:t>everis</a:t>
            </a:r>
            <a:r>
              <a:rPr lang="en-US" dirty="0"/>
              <a:t> ©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="" xmlns:a16="http://schemas.microsoft.com/office/drawing/2014/main" id="{6D20EACE-E4EC-804E-BC64-290E3FD600B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9D6CA-90B9-0544-87E8-9704A066E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304" y="1131142"/>
            <a:ext cx="6763605" cy="2143006"/>
          </a:xfrm>
        </p:spPr>
        <p:txBody>
          <a:bodyPr/>
          <a:lstStyle/>
          <a:p>
            <a:r>
              <a:rPr lang="es-ES_tradnl" dirty="0" smtClean="0"/>
              <a:t>Frentes del Proyecto</a:t>
            </a:r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0E0BC73-325C-C743-9026-83495347B237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9FC2040-248A-6647-93BF-DBF223D2F0EB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97D88-50CD-094D-A12C-6D8C01D38255}" type="datetime4">
              <a:rPr kumimoji="0" lang="es-PE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 de Agosto de 2020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3DF716-6B9F-804C-B442-540845AA05E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everis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7B6410-C95C-2747-BDAF-567C4ADE2B1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D3279-9C4E-C94A-B134-5F196FB909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11">
            <a:extLst>
              <a:ext uri="{FF2B5EF4-FFF2-40B4-BE49-F238E27FC236}">
                <a16:creationId xmlns="" xmlns:a16="http://schemas.microsoft.com/office/drawing/2014/main" id="{4F4D1AC1-9E8B-4043-8D8C-F0B44C28E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727" y="1357400"/>
            <a:ext cx="10935907" cy="44654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00" dirty="0" smtClean="0"/>
              <a:t>Definición de Historia de Usuarios (DHU)   (Documento que contiene la historia de usuario con sus objetivos, alcance, criterios de aceptación, diagrama de flujo, </a:t>
            </a:r>
            <a:r>
              <a:rPr lang="es-ES" sz="1000" dirty="0" err="1" smtClean="0"/>
              <a:t>etc</a:t>
            </a:r>
            <a:r>
              <a:rPr lang="es-ES" sz="1000" dirty="0" smtClean="0"/>
              <a:t>)</a:t>
            </a:r>
            <a:endParaRPr lang="es-ES" sz="1000" dirty="0"/>
          </a:p>
          <a:p>
            <a:pPr lvl="1"/>
            <a:r>
              <a:rPr lang="es-ES" sz="1000" dirty="0"/>
              <a:t>PLD Pre Aceptado</a:t>
            </a:r>
          </a:p>
          <a:p>
            <a:pPr lvl="1"/>
            <a:r>
              <a:rPr lang="es-ES" sz="1000" dirty="0"/>
              <a:t>PLD Tramite Regular</a:t>
            </a:r>
          </a:p>
          <a:p>
            <a:pPr lvl="1"/>
            <a:r>
              <a:rPr lang="es-ES" sz="1000" dirty="0"/>
              <a:t>PLD Garantía Liquida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00" dirty="0" smtClean="0"/>
              <a:t>UX </a:t>
            </a:r>
            <a:r>
              <a:rPr lang="es-ES" sz="1000" dirty="0"/>
              <a:t> (</a:t>
            </a:r>
            <a:r>
              <a:rPr lang="es-ES" sz="1000" dirty="0" err="1"/>
              <a:t>Research</a:t>
            </a:r>
            <a:r>
              <a:rPr lang="es-ES" sz="1000" dirty="0"/>
              <a:t> (Arquetipos, </a:t>
            </a:r>
            <a:r>
              <a:rPr lang="es-ES" sz="1000" dirty="0" err="1"/>
              <a:t>Journey</a:t>
            </a:r>
            <a:r>
              <a:rPr lang="es-ES" sz="1000" dirty="0"/>
              <a:t> </a:t>
            </a:r>
            <a:r>
              <a:rPr lang="es-ES" sz="1000" dirty="0" err="1"/>
              <a:t>Map</a:t>
            </a:r>
            <a:r>
              <a:rPr lang="es-ES" sz="1000" dirty="0"/>
              <a:t>), </a:t>
            </a:r>
            <a:r>
              <a:rPr lang="es-ES" sz="1000" dirty="0" err="1"/>
              <a:t>Wireframes</a:t>
            </a:r>
            <a:r>
              <a:rPr lang="es-ES" sz="1000" dirty="0"/>
              <a:t>, Flujos de usuario, </a:t>
            </a:r>
            <a:r>
              <a:rPr lang="es-ES" sz="1000" dirty="0" err="1" smtClean="0"/>
              <a:t>Wireflows</a:t>
            </a:r>
            <a:r>
              <a:rPr lang="es-ES" sz="1000" dirty="0"/>
              <a:t>, Prototipo </a:t>
            </a:r>
            <a:r>
              <a:rPr lang="es-ES" sz="1000" dirty="0" err="1"/>
              <a:t>interactuable</a:t>
            </a:r>
            <a:r>
              <a:rPr lang="es-ES" sz="1000" dirty="0"/>
              <a:t>)                       </a:t>
            </a:r>
          </a:p>
          <a:p>
            <a:pPr lvl="1"/>
            <a:r>
              <a:rPr lang="es-ES" sz="1000" dirty="0"/>
              <a:t>PLD Pre Aceptado</a:t>
            </a:r>
          </a:p>
          <a:p>
            <a:pPr lvl="1"/>
            <a:r>
              <a:rPr lang="es-ES" sz="1000" dirty="0"/>
              <a:t>PLD Tramite Regular</a:t>
            </a:r>
          </a:p>
          <a:p>
            <a:pPr lvl="1"/>
            <a:r>
              <a:rPr lang="es-ES" sz="1000" dirty="0"/>
              <a:t>PLD Garantía Liquida</a:t>
            </a:r>
          </a:p>
          <a:p>
            <a:pPr lvl="1"/>
            <a:r>
              <a:rPr lang="es-ES" sz="1000" dirty="0"/>
              <a:t>Bandeja</a:t>
            </a:r>
          </a:p>
          <a:p>
            <a:pPr lvl="1"/>
            <a:r>
              <a:rPr lang="es-ES" sz="1000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00" dirty="0" smtClean="0"/>
              <a:t>UI  (</a:t>
            </a:r>
            <a:r>
              <a:rPr lang="es-ES" sz="1000" dirty="0" err="1" smtClean="0"/>
              <a:t>Branding</a:t>
            </a:r>
            <a:r>
              <a:rPr lang="es-ES" sz="1000" dirty="0" smtClean="0"/>
              <a:t>, guía de estilo o </a:t>
            </a:r>
            <a:r>
              <a:rPr lang="es-ES" sz="1000" dirty="0" err="1" smtClean="0"/>
              <a:t>framework</a:t>
            </a:r>
            <a:r>
              <a:rPr lang="es-ES" sz="1000" dirty="0" smtClean="0"/>
              <a:t> de componentes, Animaciones, </a:t>
            </a:r>
            <a:r>
              <a:rPr lang="es-ES" sz="1000" dirty="0" err="1" smtClean="0"/>
              <a:t>Microinteracciones</a:t>
            </a:r>
            <a:r>
              <a:rPr lang="es-ES" sz="1000" dirty="0" smtClean="0"/>
              <a:t>)		 </a:t>
            </a:r>
            <a:endParaRPr lang="es-ES" sz="1000" dirty="0"/>
          </a:p>
          <a:p>
            <a:pPr lvl="1"/>
            <a:r>
              <a:rPr lang="es-ES" sz="1000" dirty="0"/>
              <a:t>PLD Pre Aceptado</a:t>
            </a:r>
          </a:p>
          <a:p>
            <a:pPr lvl="1"/>
            <a:r>
              <a:rPr lang="es-ES" sz="1000" dirty="0"/>
              <a:t>PLD Tramite Regular</a:t>
            </a:r>
          </a:p>
          <a:p>
            <a:pPr lvl="1"/>
            <a:r>
              <a:rPr lang="es-ES" sz="1000" dirty="0"/>
              <a:t>PLD Garantía Liquida</a:t>
            </a:r>
          </a:p>
          <a:p>
            <a:pPr lvl="1"/>
            <a:r>
              <a:rPr lang="es-ES" sz="1000" dirty="0"/>
              <a:t>Bandeja</a:t>
            </a:r>
          </a:p>
          <a:p>
            <a:pPr lvl="1"/>
            <a:r>
              <a:rPr lang="es-ES" sz="1000" dirty="0"/>
              <a:t>Dashboard</a:t>
            </a:r>
          </a:p>
          <a:p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C021521-C6EB-F742-888C-CEF9B8FAF4D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Frente Negocio</a:t>
            </a:r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1059E60-73CB-C04C-B2CA-3017F51406F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F5EEAAE1-67B3-884A-8200-AD175A87B021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FFA5F1F-C4E7-7141-A32A-88B2D9DCB2DF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err="1"/>
              <a:t>everis</a:t>
            </a:r>
            <a:r>
              <a:rPr lang="en-US"/>
              <a:t> ©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253862B-61C9-0842-9EB0-919A2CBFCFA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3" y="1210751"/>
            <a:ext cx="10935907" cy="50002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Diseño Solución Alto Nivel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Diseño Solución Detallado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Implementar Componentes Arquitectura </a:t>
            </a:r>
            <a:r>
              <a:rPr lang="es-PE" dirty="0" smtClean="0"/>
              <a:t>(</a:t>
            </a:r>
            <a:r>
              <a:rPr lang="es-PE" i="1" dirty="0" smtClean="0"/>
              <a:t>Auditoria, Tracing, Transacción, Reintentos, Asíncronos, seguridad, entre otros. </a:t>
            </a:r>
            <a:r>
              <a:rPr lang="es-PE" dirty="0" smtClean="0"/>
              <a:t>)</a:t>
            </a: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Implementación de Capas de abstracción del BPM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Implementación de Capas de abstracción del Reglas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Implementación BAM (Monitoreo)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Implementación Inbox (Bandeja)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Implementación ECM (Documentos)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Configuración y Despliegue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Frente Tecnológico - Arquitectura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9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1311215"/>
            <a:ext cx="10935907" cy="51327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Habilitar Plataforma </a:t>
            </a:r>
            <a:r>
              <a:rPr lang="es-ES" dirty="0" smtClean="0"/>
              <a:t>OpenShift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Adquisición del servicio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Configuración del OpenShift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Tuneo de la plataforma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Habilitar Instalación </a:t>
            </a:r>
            <a:r>
              <a:rPr lang="es-ES" dirty="0" smtClean="0"/>
              <a:t>PAM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Adquisición del servicio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Configuración </a:t>
            </a:r>
            <a:r>
              <a:rPr lang="es-ES" dirty="0" smtClean="0"/>
              <a:t>Inicial del PAM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Habilitar Base de datos </a:t>
            </a:r>
            <a:r>
              <a:rPr lang="es-ES" dirty="0" smtClean="0"/>
              <a:t>Maria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Instalación de la BD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Configuración Inicial de la BD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Habilitar Azure Stack </a:t>
            </a:r>
            <a:r>
              <a:rPr lang="es-ES" dirty="0" err="1"/>
              <a:t>Hub</a:t>
            </a:r>
            <a:r>
              <a:rPr lang="es-ES" dirty="0"/>
              <a:t> Storage </a:t>
            </a:r>
            <a:endParaRPr lang="es-ES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Instalación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Habilitar Azure </a:t>
            </a:r>
            <a:r>
              <a:rPr lang="es-ES" dirty="0" smtClean="0"/>
              <a:t>CDN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Instalación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Frente Infraestructura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79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Integración de servicios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Paginas Blancas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RENIEC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Google </a:t>
            </a:r>
            <a:r>
              <a:rPr lang="es-ES" dirty="0" err="1"/>
              <a:t>Maps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err="1"/>
              <a:t>Bridger</a:t>
            </a:r>
            <a:r>
              <a:rPr lang="es-ES" dirty="0"/>
              <a:t> </a:t>
            </a:r>
            <a:r>
              <a:rPr lang="es-ES" dirty="0" err="1"/>
              <a:t>Insight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s-ES" dirty="0"/>
              <a:t>Frente Integración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smtClean="0"/>
              <a:t>everis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05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half" idx="1"/>
          </p:nvPr>
        </p:nvSpPr>
        <p:spPr>
          <a:xfrm>
            <a:off x="654112" y="1509622"/>
            <a:ext cx="10935907" cy="428450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Historias :</a:t>
            </a:r>
            <a:endParaRPr lang="es-ES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Maquetación de pantallas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Desarrollo </a:t>
            </a:r>
            <a:r>
              <a:rPr lang="es-ES" dirty="0" err="1" smtClean="0"/>
              <a:t>backend</a:t>
            </a:r>
            <a:endParaRPr lang="es-E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/>
              <a:t>Integración </a:t>
            </a:r>
            <a:r>
              <a:rPr lang="es-ES" dirty="0" err="1" smtClean="0"/>
              <a:t>frontend</a:t>
            </a:r>
            <a:endParaRPr lang="es-ES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dirty="0" smtClean="0"/>
              <a:t>Pruebas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Procesos: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3"/>
          </p:nvPr>
        </p:nvSpPr>
        <p:spPr>
          <a:xfrm>
            <a:off x="654113" y="379434"/>
            <a:ext cx="10128186" cy="1009419"/>
          </a:xfrm>
        </p:spPr>
        <p:txBody>
          <a:bodyPr/>
          <a:lstStyle/>
          <a:p>
            <a:r>
              <a:rPr lang="es-ES" dirty="0"/>
              <a:t>Frente Flujo de </a:t>
            </a:r>
            <a:r>
              <a:rPr lang="es-ES" dirty="0" smtClean="0"/>
              <a:t>Negocio  (Dashboard – Reporte – Seguridad)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55C8E13D-C029-434B-B682-4B99D2F2591D}" type="datetime4">
              <a:rPr lang="es-PE" smtClean="0"/>
              <a:t>4 de Agosto de 2020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/>
            <a:r>
              <a:rPr lang="en-US" dirty="0" err="1" smtClean="0"/>
              <a:t>everis</a:t>
            </a:r>
            <a:r>
              <a:rPr lang="en-US" dirty="0" smtClean="0"/>
              <a:t> © 2020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AD6D3279-9C4E-C94A-B134-5F196FB9091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2392597" y="4725609"/>
            <a:ext cx="1140499" cy="432978"/>
          </a:xfrm>
        </p:spPr>
        <p:txBody>
          <a:bodyPr anchor="ctr"/>
          <a:lstStyle/>
          <a:p>
            <a:pPr algn="ctr"/>
            <a:r>
              <a:rPr lang="es-ES_tradnl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Login</a:t>
            </a:r>
            <a:endParaRPr lang="es-ES_tradnl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903411" y="4712831"/>
            <a:ext cx="1386442" cy="432978"/>
          </a:xfrm>
        </p:spPr>
        <p:txBody>
          <a:bodyPr anchor="ctr"/>
          <a:lstStyle/>
          <a:p>
            <a:pPr algn="ctr"/>
            <a:r>
              <a:rPr lang="es-ES_tradnl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Dashboard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0A315FA4-2613-8D4D-B077-DEB3E5E11505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7899646" y="4712831"/>
            <a:ext cx="1387359" cy="432978"/>
          </a:xfrm>
        </p:spPr>
        <p:txBody>
          <a:bodyPr vert="horz" lIns="91440" tIns="45720" rIns="91440" bIns="45720" rtlCol="0" anchor="ctr"/>
          <a:lstStyle/>
          <a:p>
            <a:pPr algn="ctr"/>
            <a:r>
              <a:rPr lang="es-E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Reportes</a:t>
            </a:r>
          </a:p>
        </p:txBody>
      </p:sp>
      <p:sp>
        <p:nvSpPr>
          <p:cNvPr id="16" name="Marcador de fecha 15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fecha 16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fecha 17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fecha 18"/>
          <p:cNvSpPr>
            <a:spLocks noGrp="1"/>
          </p:cNvSpPr>
          <p:nvPr>
            <p:ph type="dt" sz="half" idx="33"/>
          </p:nvPr>
        </p:nvSpPr>
        <p:spPr>
          <a:xfrm>
            <a:off x="654114" y="6356350"/>
            <a:ext cx="2906772" cy="36512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0" name="Marcador de fecha 19"/>
          <p:cNvSpPr>
            <a:spLocks noGrp="1"/>
          </p:cNvSpPr>
          <p:nvPr>
            <p:ph type="dt" sz="half" idx="33"/>
          </p:nvPr>
        </p:nvSpPr>
        <p:spPr>
          <a:xfrm>
            <a:off x="654114" y="6356350"/>
            <a:ext cx="2748510" cy="365125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7808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S&amp;T_Windows_v2" id="{E50A5A3E-D6D2-4346-9B83-551E1E11409A}" vid="{67484AD6-736F-C84A-BECF-0671126A6071}"/>
    </a:ext>
  </a:extLst>
</a:theme>
</file>

<file path=ppt/theme/theme2.xml><?xml version="1.0" encoding="utf-8"?>
<a:theme xmlns:a="http://schemas.openxmlformats.org/drawingml/2006/main" name="2_Tema do Office">
  <a:themeElements>
    <a:clrScheme name="everis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59A189"/>
      </a:accent1>
      <a:accent2>
        <a:srgbClr val="58B6C0"/>
      </a:accent2>
      <a:accent3>
        <a:srgbClr val="75BDA7"/>
      </a:accent3>
      <a:accent4>
        <a:srgbClr val="7A8C8E"/>
      </a:accent4>
      <a:accent5>
        <a:srgbClr val="969696"/>
      </a:accent5>
      <a:accent6>
        <a:srgbClr val="9AAE04"/>
      </a:accent6>
      <a:hlink>
        <a:srgbClr val="0070C0"/>
      </a:hlink>
      <a:folHlink>
        <a:srgbClr val="0070C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DS&amp;T_Windows_v2" id="{E50A5A3E-D6D2-4346-9B83-551E1E11409A}" vid="{67484AD6-736F-C84A-BECF-0671126A6071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29d1251-3ea6-49e3-a1a1-e56c7b76a7a0">
      <UserInfo>
        <DisplayName>Jesús García Blas</DisplayName>
        <AccountId>13</AccountId>
        <AccountType/>
      </UserInfo>
      <UserInfo>
        <DisplayName>Brelis Alejandro Vega Navarrete</DisplayName>
        <AccountId>57</AccountId>
        <AccountType/>
      </UserInfo>
      <UserInfo>
        <DisplayName>Juan Pablo Demetrio Lezama Alejos</DisplayName>
        <AccountId>113</AccountId>
        <AccountType/>
      </UserInfo>
      <UserInfo>
        <DisplayName>Jesus Arnaldo Porras Huanuco</DisplayName>
        <AccountId>96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EEAF074CEC58F4AAF280BACB380C06B" ma:contentTypeVersion="10" ma:contentTypeDescription="Crear nuevo documento." ma:contentTypeScope="" ma:versionID="5595cf50ec8ef2ec16292e2cb5d653d1">
  <xsd:schema xmlns:xsd="http://www.w3.org/2001/XMLSchema" xmlns:xs="http://www.w3.org/2001/XMLSchema" xmlns:p="http://schemas.microsoft.com/office/2006/metadata/properties" xmlns:ns2="ef7003b8-6b2d-4da6-aa50-72d70c8bd239" xmlns:ns3="529d1251-3ea6-49e3-a1a1-e56c7b76a7a0" targetNamespace="http://schemas.microsoft.com/office/2006/metadata/properties" ma:root="true" ma:fieldsID="03887df436aef58d167a132b6495b5ae" ns2:_="" ns3:_="">
    <xsd:import namespace="ef7003b8-6b2d-4da6-aa50-72d70c8bd239"/>
    <xsd:import namespace="529d1251-3ea6-49e3-a1a1-e56c7b76a7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003b8-6b2d-4da6-aa50-72d70c8bd2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d1251-3ea6-49e3-a1a1-e56c7b76a7a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1F86ED-75FC-4FD2-A246-E2D4136505F4}">
  <ds:schemaRefs>
    <ds:schemaRef ds:uri="http://www.w3.org/XML/1998/namespace"/>
    <ds:schemaRef ds:uri="529d1251-3ea6-49e3-a1a1-e56c7b76a7a0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f7003b8-6b2d-4da6-aa50-72d70c8bd239"/>
  </ds:schemaRefs>
</ds:datastoreItem>
</file>

<file path=customXml/itemProps2.xml><?xml version="1.0" encoding="utf-8"?>
<ds:datastoreItem xmlns:ds="http://schemas.openxmlformats.org/officeDocument/2006/customXml" ds:itemID="{EF1BD278-BB6D-41BE-8937-393CB79C2E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003b8-6b2d-4da6-aa50-72d70c8bd239"/>
    <ds:schemaRef ds:uri="529d1251-3ea6-49e3-a1a1-e56c7b76a7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C4E8AF-E8A8-43AC-A6D6-3FCAD90F32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17428</TotalTime>
  <Words>1019</Words>
  <Application>Microsoft Office PowerPoint</Application>
  <PresentationFormat>Panorámica</PresentationFormat>
  <Paragraphs>287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Courier New</vt:lpstr>
      <vt:lpstr>1_Tema do Office</vt:lpstr>
      <vt:lpstr>2_Tema do Office</vt:lpstr>
      <vt:lpstr>Release Plan Beta  Proyecto BPM-ECM</vt:lpstr>
      <vt:lpstr>Presentación de PowerPoint</vt:lpstr>
      <vt:lpstr>Presentación de PowerPoint</vt:lpstr>
      <vt:lpstr>Frentes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Claro Arquitectura Microservicios</dc:title>
  <dc:subject/>
  <dc:creator>Antonio Sequera Lara</dc:creator>
  <cp:keywords/>
  <dc:description/>
  <cp:lastModifiedBy>Jesus Arnaldo Porras Huanuco</cp:lastModifiedBy>
  <cp:revision>121</cp:revision>
  <dcterms:created xsi:type="dcterms:W3CDTF">2018-11-12T03:15:08Z</dcterms:created>
  <dcterms:modified xsi:type="dcterms:W3CDTF">2020-08-04T21:40:11Z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0x0101008EEAF074CEC58F4AAF280BACB380C06B</vt:lpwstr>
  </property>
</Properties>
</file>